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9" r:id="rId1"/>
  </p:sldMasterIdLst>
  <p:notesMasterIdLst>
    <p:notesMasterId r:id="rId55"/>
  </p:notesMasterIdLst>
  <p:handoutMasterIdLst>
    <p:handoutMasterId r:id="rId56"/>
  </p:handoutMasterIdLst>
  <p:sldIdLst>
    <p:sldId id="1219" r:id="rId2"/>
    <p:sldId id="1118" r:id="rId3"/>
    <p:sldId id="1220" r:id="rId4"/>
    <p:sldId id="1119" r:id="rId5"/>
    <p:sldId id="1236" r:id="rId6"/>
    <p:sldId id="1235" r:id="rId7"/>
    <p:sldId id="274" r:id="rId8"/>
    <p:sldId id="277" r:id="rId9"/>
    <p:sldId id="276" r:id="rId10"/>
    <p:sldId id="1227" r:id="rId11"/>
    <p:sldId id="275" r:id="rId12"/>
    <p:sldId id="278" r:id="rId13"/>
    <p:sldId id="280" r:id="rId14"/>
    <p:sldId id="281" r:id="rId15"/>
    <p:sldId id="283" r:id="rId16"/>
    <p:sldId id="285" r:id="rId17"/>
    <p:sldId id="286" r:id="rId18"/>
    <p:sldId id="1226" r:id="rId19"/>
    <p:sldId id="282" r:id="rId20"/>
    <p:sldId id="1222" r:id="rId21"/>
    <p:sldId id="288" r:id="rId22"/>
    <p:sldId id="290" r:id="rId23"/>
    <p:sldId id="291" r:id="rId24"/>
    <p:sldId id="308" r:id="rId25"/>
    <p:sldId id="1234" r:id="rId26"/>
    <p:sldId id="1223" r:id="rId27"/>
    <p:sldId id="267" r:id="rId28"/>
    <p:sldId id="1230" r:id="rId29"/>
    <p:sldId id="1231" r:id="rId30"/>
    <p:sldId id="1120" r:id="rId31"/>
    <p:sldId id="268" r:id="rId32"/>
    <p:sldId id="1225" r:id="rId33"/>
    <p:sldId id="287" r:id="rId34"/>
    <p:sldId id="1224" r:id="rId35"/>
    <p:sldId id="1228" r:id="rId36"/>
    <p:sldId id="279" r:id="rId37"/>
    <p:sldId id="1123" r:id="rId38"/>
    <p:sldId id="320" r:id="rId39"/>
    <p:sldId id="324" r:id="rId40"/>
    <p:sldId id="1237" r:id="rId41"/>
    <p:sldId id="1238" r:id="rId42"/>
    <p:sldId id="1168" r:id="rId43"/>
    <p:sldId id="316" r:id="rId44"/>
    <p:sldId id="1121" r:id="rId45"/>
    <p:sldId id="1125" r:id="rId46"/>
    <p:sldId id="1126" r:id="rId47"/>
    <p:sldId id="1127" r:id="rId48"/>
    <p:sldId id="1122" r:id="rId49"/>
    <p:sldId id="1128" r:id="rId50"/>
    <p:sldId id="1124" r:id="rId51"/>
    <p:sldId id="1130" r:id="rId52"/>
    <p:sldId id="1129" r:id="rId53"/>
    <p:sldId id="1110" r:id="rId54"/>
  </p:sldIdLst>
  <p:sldSz cx="9144000" cy="6858000" type="screen4x3"/>
  <p:notesSz cx="6858000" cy="9144000"/>
  <p:defaultTextStyle>
    <a:defPPr>
      <a:defRPr lang="pt-BR"/>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CC0000"/>
    <a:srgbClr val="FF0000"/>
    <a:srgbClr val="0000FF"/>
    <a:srgbClr val="6699FF"/>
    <a:srgbClr val="777777"/>
    <a:srgbClr val="FFFF66"/>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F9E35F-5CF9-42E1-B875-60A64D41D38A}" v="110" dt="2024-08-09T11:34:57.085"/>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4709" autoAdjust="0"/>
  </p:normalViewPr>
  <p:slideViewPr>
    <p:cSldViewPr>
      <p:cViewPr varScale="1">
        <p:scale>
          <a:sx n="61" d="100"/>
          <a:sy n="61" d="100"/>
        </p:scale>
        <p:origin x="1572" y="84"/>
      </p:cViewPr>
      <p:guideLst>
        <p:guide orient="horz" pos="2160"/>
        <p:guide pos="2880"/>
      </p:guideLst>
    </p:cSldViewPr>
  </p:slideViewPr>
  <p:notesTextViewPr>
    <p:cViewPr>
      <p:scale>
        <a:sx n="3" d="2"/>
        <a:sy n="3" d="2"/>
      </p:scale>
      <p:origin x="0" y="0"/>
    </p:cViewPr>
  </p:notesTextViewPr>
  <p:sorterViewPr>
    <p:cViewPr>
      <p:scale>
        <a:sx n="66" d="100"/>
        <a:sy n="66" d="100"/>
      </p:scale>
      <p:origin x="0" y="2670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ardo Luiz Freitas" userId="122532effb8c3c75" providerId="LiveId" clId="{663F47C8-B4DA-4E13-ADF1-DFD9D8374437}"/>
    <pc:docChg chg="undo redo custSel addSld delSld modSld sldOrd modMainMaster">
      <pc:chgData name="Ricardo Luiz Freitas" userId="122532effb8c3c75" providerId="LiveId" clId="{663F47C8-B4DA-4E13-ADF1-DFD9D8374437}" dt="2023-07-27T01:42:19.796" v="17328" actId="20577"/>
      <pc:docMkLst>
        <pc:docMk/>
      </pc:docMkLst>
      <pc:sldChg chg="modSp mod">
        <pc:chgData name="Ricardo Luiz Freitas" userId="122532effb8c3c75" providerId="LiveId" clId="{663F47C8-B4DA-4E13-ADF1-DFD9D8374437}" dt="2023-07-05T20:33:07.619" v="20" actId="20577"/>
        <pc:sldMkLst>
          <pc:docMk/>
          <pc:sldMk cId="0" sldId="256"/>
        </pc:sldMkLst>
        <pc:spChg chg="mod">
          <ac:chgData name="Ricardo Luiz Freitas" userId="122532effb8c3c75" providerId="LiveId" clId="{663F47C8-B4DA-4E13-ADF1-DFD9D8374437}" dt="2023-07-05T20:33:07.619" v="20" actId="20577"/>
          <ac:spMkLst>
            <pc:docMk/>
            <pc:sldMk cId="0" sldId="256"/>
            <ac:spMk id="5124" creationId="{00000000-0000-0000-0000-000000000000}"/>
          </ac:spMkLst>
        </pc:spChg>
      </pc:sldChg>
      <pc:sldChg chg="add del">
        <pc:chgData name="Ricardo Luiz Freitas" userId="122532effb8c3c75" providerId="LiveId" clId="{663F47C8-B4DA-4E13-ADF1-DFD9D8374437}" dt="2023-07-05T21:00:52.627" v="378" actId="47"/>
        <pc:sldMkLst>
          <pc:docMk/>
          <pc:sldMk cId="0" sldId="1110"/>
        </pc:sldMkLst>
      </pc:sldChg>
      <pc:sldChg chg="modSp add del modAnim">
        <pc:chgData name="Ricardo Luiz Freitas" userId="122532effb8c3c75" providerId="LiveId" clId="{663F47C8-B4DA-4E13-ADF1-DFD9D8374437}" dt="2023-07-05T21:00:58.516" v="389" actId="47"/>
        <pc:sldMkLst>
          <pc:docMk/>
          <pc:sldMk cId="0" sldId="1116"/>
        </pc:sldMkLst>
        <pc:spChg chg="mod">
          <ac:chgData name="Ricardo Luiz Freitas" userId="122532effb8c3c75" providerId="LiveId" clId="{663F47C8-B4DA-4E13-ADF1-DFD9D8374437}" dt="2023-07-05T20:39:10.606" v="72" actId="207"/>
          <ac:spMkLst>
            <pc:docMk/>
            <pc:sldMk cId="0" sldId="1116"/>
            <ac:spMk id="14339" creationId="{00000000-0000-0000-0000-000000000000}"/>
          </ac:spMkLst>
        </pc:spChg>
      </pc:sldChg>
      <pc:sldChg chg="modSp add del mod">
        <pc:chgData name="Ricardo Luiz Freitas" userId="122532effb8c3c75" providerId="LiveId" clId="{663F47C8-B4DA-4E13-ADF1-DFD9D8374437}" dt="2023-07-05T21:02:49.778" v="521" actId="47"/>
        <pc:sldMkLst>
          <pc:docMk/>
          <pc:sldMk cId="0" sldId="1117"/>
        </pc:sldMkLst>
        <pc:spChg chg="mod">
          <ac:chgData name="Ricardo Luiz Freitas" userId="122532effb8c3c75" providerId="LiveId" clId="{663F47C8-B4DA-4E13-ADF1-DFD9D8374437}" dt="2023-07-05T21:01:37.434" v="454" actId="20577"/>
          <ac:spMkLst>
            <pc:docMk/>
            <pc:sldMk cId="0" sldId="1117"/>
            <ac:spMk id="9218" creationId="{00000000-0000-0000-0000-000000000000}"/>
          </ac:spMkLst>
        </pc:spChg>
        <pc:spChg chg="mod">
          <ac:chgData name="Ricardo Luiz Freitas" userId="122532effb8c3c75" providerId="LiveId" clId="{663F47C8-B4DA-4E13-ADF1-DFD9D8374437}" dt="2023-07-05T21:02:23.315" v="516" actId="403"/>
          <ac:spMkLst>
            <pc:docMk/>
            <pc:sldMk cId="0" sldId="1117"/>
            <ac:spMk id="9219" creationId="{00000000-0000-0000-0000-000000000000}"/>
          </ac:spMkLst>
        </pc:spChg>
      </pc:sldChg>
      <pc:sldChg chg="modSp add del mod">
        <pc:chgData name="Ricardo Luiz Freitas" userId="122532effb8c3c75" providerId="LiveId" clId="{663F47C8-B4DA-4E13-ADF1-DFD9D8374437}" dt="2023-07-08T13:02:20.280" v="6055" actId="20577"/>
        <pc:sldMkLst>
          <pc:docMk/>
          <pc:sldMk cId="1153988763" sldId="1118"/>
        </pc:sldMkLst>
        <pc:spChg chg="mod">
          <ac:chgData name="Ricardo Luiz Freitas" userId="122532effb8c3c75" providerId="LiveId" clId="{663F47C8-B4DA-4E13-ADF1-DFD9D8374437}" dt="2023-07-05T21:02:39.205" v="518"/>
          <ac:spMkLst>
            <pc:docMk/>
            <pc:sldMk cId="1153988763" sldId="1118"/>
            <ac:spMk id="2" creationId="{20C80357-B1A2-53DD-E226-ABEE2B692653}"/>
          </ac:spMkLst>
        </pc:spChg>
        <pc:spChg chg="mod">
          <ac:chgData name="Ricardo Luiz Freitas" userId="122532effb8c3c75" providerId="LiveId" clId="{663F47C8-B4DA-4E13-ADF1-DFD9D8374437}" dt="2023-07-08T13:02:20.280" v="6055" actId="20577"/>
          <ac:spMkLst>
            <pc:docMk/>
            <pc:sldMk cId="1153988763" sldId="1118"/>
            <ac:spMk id="3" creationId="{C8458345-0250-75F6-8FD3-48BEB021A250}"/>
          </ac:spMkLst>
        </pc:spChg>
      </pc:sldChg>
      <pc:sldChg chg="modSp new mod">
        <pc:chgData name="Ricardo Luiz Freitas" userId="122532effb8c3c75" providerId="LiveId" clId="{663F47C8-B4DA-4E13-ADF1-DFD9D8374437}" dt="2023-07-06T16:25:56.901" v="2941" actId="20577"/>
        <pc:sldMkLst>
          <pc:docMk/>
          <pc:sldMk cId="1958192842" sldId="1119"/>
        </pc:sldMkLst>
        <pc:spChg chg="mod">
          <ac:chgData name="Ricardo Luiz Freitas" userId="122532effb8c3c75" providerId="LiveId" clId="{663F47C8-B4DA-4E13-ADF1-DFD9D8374437}" dt="2023-07-06T00:04:18.195" v="636" actId="20577"/>
          <ac:spMkLst>
            <pc:docMk/>
            <pc:sldMk cId="1958192842" sldId="1119"/>
            <ac:spMk id="2" creationId="{31885DEF-5E15-D0AC-8259-CD9F8FBBDF1F}"/>
          </ac:spMkLst>
        </pc:spChg>
        <pc:spChg chg="mod">
          <ac:chgData name="Ricardo Luiz Freitas" userId="122532effb8c3c75" providerId="LiveId" clId="{663F47C8-B4DA-4E13-ADF1-DFD9D8374437}" dt="2023-07-06T16:25:56.901" v="2941" actId="20577"/>
          <ac:spMkLst>
            <pc:docMk/>
            <pc:sldMk cId="1958192842" sldId="1119"/>
            <ac:spMk id="3" creationId="{AE821B41-1E0C-0147-0FEF-1716186AC792}"/>
          </ac:spMkLst>
        </pc:spChg>
      </pc:sldChg>
      <pc:sldChg chg="modSp add mod ord">
        <pc:chgData name="Ricardo Luiz Freitas" userId="122532effb8c3c75" providerId="LiveId" clId="{663F47C8-B4DA-4E13-ADF1-DFD9D8374437}" dt="2023-07-06T13:45:11.326" v="1777" actId="255"/>
        <pc:sldMkLst>
          <pc:docMk/>
          <pc:sldMk cId="1345123383" sldId="1120"/>
        </pc:sldMkLst>
        <pc:spChg chg="mod">
          <ac:chgData name="Ricardo Luiz Freitas" userId="122532effb8c3c75" providerId="LiveId" clId="{663F47C8-B4DA-4E13-ADF1-DFD9D8374437}" dt="2023-07-06T12:51:19.045" v="929" actId="20577"/>
          <ac:spMkLst>
            <pc:docMk/>
            <pc:sldMk cId="1345123383" sldId="1120"/>
            <ac:spMk id="2" creationId="{31885DEF-5E15-D0AC-8259-CD9F8FBBDF1F}"/>
          </ac:spMkLst>
        </pc:spChg>
        <pc:spChg chg="mod">
          <ac:chgData name="Ricardo Luiz Freitas" userId="122532effb8c3c75" providerId="LiveId" clId="{663F47C8-B4DA-4E13-ADF1-DFD9D8374437}" dt="2023-07-06T13:45:11.326" v="1777" actId="255"/>
          <ac:spMkLst>
            <pc:docMk/>
            <pc:sldMk cId="1345123383" sldId="1120"/>
            <ac:spMk id="3" creationId="{AE821B41-1E0C-0147-0FEF-1716186AC792}"/>
          </ac:spMkLst>
        </pc:spChg>
      </pc:sldChg>
      <pc:sldChg chg="modSp add mod ord">
        <pc:chgData name="Ricardo Luiz Freitas" userId="122532effb8c3c75" providerId="LiveId" clId="{663F47C8-B4DA-4E13-ADF1-DFD9D8374437}" dt="2023-07-06T16:25:47.567" v="2924" actId="20577"/>
        <pc:sldMkLst>
          <pc:docMk/>
          <pc:sldMk cId="2493691387" sldId="1121"/>
        </pc:sldMkLst>
        <pc:spChg chg="mod">
          <ac:chgData name="Ricardo Luiz Freitas" userId="122532effb8c3c75" providerId="LiveId" clId="{663F47C8-B4DA-4E13-ADF1-DFD9D8374437}" dt="2023-07-06T00:13:26.992" v="705" actId="20577"/>
          <ac:spMkLst>
            <pc:docMk/>
            <pc:sldMk cId="2493691387" sldId="1121"/>
            <ac:spMk id="2" creationId="{31885DEF-5E15-D0AC-8259-CD9F8FBBDF1F}"/>
          </ac:spMkLst>
        </pc:spChg>
        <pc:spChg chg="mod">
          <ac:chgData name="Ricardo Luiz Freitas" userId="122532effb8c3c75" providerId="LiveId" clId="{663F47C8-B4DA-4E13-ADF1-DFD9D8374437}" dt="2023-07-06T16:25:47.567" v="2924" actId="20577"/>
          <ac:spMkLst>
            <pc:docMk/>
            <pc:sldMk cId="2493691387" sldId="1121"/>
            <ac:spMk id="3" creationId="{AE821B41-1E0C-0147-0FEF-1716186AC792}"/>
          </ac:spMkLst>
        </pc:spChg>
      </pc:sldChg>
      <pc:sldChg chg="modSp new del mod">
        <pc:chgData name="Ricardo Luiz Freitas" userId="122532effb8c3c75" providerId="LiveId" clId="{663F47C8-B4DA-4E13-ADF1-DFD9D8374437}" dt="2023-07-06T00:11:32.080" v="674" actId="47"/>
        <pc:sldMkLst>
          <pc:docMk/>
          <pc:sldMk cId="2590901071" sldId="1121"/>
        </pc:sldMkLst>
        <pc:spChg chg="mod">
          <ac:chgData name="Ricardo Luiz Freitas" userId="122532effb8c3c75" providerId="LiveId" clId="{663F47C8-B4DA-4E13-ADF1-DFD9D8374437}" dt="2023-07-06T00:11:24.868" v="673" actId="20577"/>
          <ac:spMkLst>
            <pc:docMk/>
            <pc:sldMk cId="2590901071" sldId="1121"/>
            <ac:spMk id="2" creationId="{9C869126-9CFB-363A-9375-C3B6FB457A44}"/>
          </ac:spMkLst>
        </pc:spChg>
      </pc:sldChg>
      <pc:sldChg chg="add del">
        <pc:chgData name="Ricardo Luiz Freitas" userId="122532effb8c3c75" providerId="LiveId" clId="{663F47C8-B4DA-4E13-ADF1-DFD9D8374437}" dt="2023-07-06T00:07:18.888" v="654" actId="47"/>
        <pc:sldMkLst>
          <pc:docMk/>
          <pc:sldMk cId="3364326561" sldId="1121"/>
        </pc:sldMkLst>
      </pc:sldChg>
      <pc:sldChg chg="modSp add del mod">
        <pc:chgData name="Ricardo Luiz Freitas" userId="122532effb8c3c75" providerId="LiveId" clId="{663F47C8-B4DA-4E13-ADF1-DFD9D8374437}" dt="2023-07-05T21:01:00.387" v="391" actId="47"/>
        <pc:sldMkLst>
          <pc:docMk/>
          <pc:sldMk cId="507367208" sldId="1122"/>
        </pc:sldMkLst>
        <pc:spChg chg="mod">
          <ac:chgData name="Ricardo Luiz Freitas" userId="122532effb8c3c75" providerId="LiveId" clId="{663F47C8-B4DA-4E13-ADF1-DFD9D8374437}" dt="2023-07-06T13:48:06.347" v="1825" actId="403"/>
          <ac:spMkLst>
            <pc:docMk/>
            <pc:sldMk cId="507367208" sldId="1122"/>
            <ac:spMk id="3" creationId="{AE821B41-1E0C-0147-0FEF-1716186AC792}"/>
          </ac:spMkLst>
        </pc:spChg>
        <pc:spChg chg="add del mod">
          <ac:chgData name="Ricardo Luiz Freitas" userId="122532effb8c3c75" providerId="LiveId" clId="{663F47C8-B4DA-4E13-ADF1-DFD9D8374437}" dt="2023-07-06T13:23:40.896" v="1156" actId="22"/>
          <ac:spMkLst>
            <pc:docMk/>
            <pc:sldMk cId="507367208" sldId="1122"/>
            <ac:spMk id="7" creationId="{DA1FA608-0D5F-AE6D-86E3-DAD0FA8ADF94}"/>
          </ac:spMkLst>
        </pc:spChg>
        <pc:spChg chg="add del">
          <ac:chgData name="Ricardo Luiz Freitas" userId="122532effb8c3c75" providerId="LiveId" clId="{663F47C8-B4DA-4E13-ADF1-DFD9D8374437}" dt="2023-07-06T13:23:46.895" v="1158" actId="478"/>
          <ac:spMkLst>
            <pc:docMk/>
            <pc:sldMk cId="507367208" sldId="1122"/>
            <ac:spMk id="8" creationId="{FB3348B6-5196-87BF-1F84-75C684389056}"/>
          </ac:spMkLst>
        </pc:spChg>
        <pc:spChg chg="mod">
          <ac:chgData name="Ricardo Luiz Freitas" userId="122532effb8c3c75" providerId="LiveId" clId="{663F47C8-B4DA-4E13-ADF1-DFD9D8374437}" dt="2023-07-05T20:43:49.899" v="328" actId="113"/>
          <ac:spMkLst>
            <pc:docMk/>
            <pc:sldMk cId="507367208" sldId="1122"/>
            <ac:spMk id="12291" creationId="{00000000-0000-0000-0000-000000000000}"/>
          </ac:spMkLst>
        </pc:spChg>
        <pc:picChg chg="add del mod">
          <ac:chgData name="Ricardo Luiz Freitas" userId="122532effb8c3c75" providerId="LiveId" clId="{663F47C8-B4DA-4E13-ADF1-DFD9D8374437}" dt="2023-07-06T13:19:10.884" v="1120" actId="478"/>
          <ac:picMkLst>
            <pc:docMk/>
            <pc:sldMk cId="507367208" sldId="1122"/>
            <ac:picMk id="5" creationId="{67E366CE-25A2-74C6-5B4C-F653AEBB4010}"/>
          </ac:picMkLst>
        </pc:picChg>
        <pc:picChg chg="add del mod">
          <ac:chgData name="Ricardo Luiz Freitas" userId="122532effb8c3c75" providerId="LiveId" clId="{663F47C8-B4DA-4E13-ADF1-DFD9D8374437}" dt="2023-07-06T13:25:12.477" v="1172" actId="478"/>
          <ac:picMkLst>
            <pc:docMk/>
            <pc:sldMk cId="507367208" sldId="1122"/>
            <ac:picMk id="2050" creationId="{A50AE9DF-3FC3-CE77-B5BE-6DF9F2EA7501}"/>
          </ac:picMkLst>
        </pc:picChg>
        <pc:picChg chg="add del mod">
          <ac:chgData name="Ricardo Luiz Freitas" userId="122532effb8c3c75" providerId="LiveId" clId="{663F47C8-B4DA-4E13-ADF1-DFD9D8374437}" dt="2023-07-06T13:25:13.350" v="1173" actId="478"/>
          <ac:picMkLst>
            <pc:docMk/>
            <pc:sldMk cId="507367208" sldId="1122"/>
            <ac:picMk id="2052" creationId="{39CB6C5C-3DA9-4E76-4FC9-655BC3E4C2E3}"/>
          </ac:picMkLst>
        </pc:picChg>
        <pc:picChg chg="add del mod">
          <ac:chgData name="Ricardo Luiz Freitas" userId="122532effb8c3c75" providerId="LiveId" clId="{663F47C8-B4DA-4E13-ADF1-DFD9D8374437}" dt="2023-07-06T13:25:15.383" v="1176" actId="478"/>
          <ac:picMkLst>
            <pc:docMk/>
            <pc:sldMk cId="507367208" sldId="1122"/>
            <ac:picMk id="2054" creationId="{209FBFF6-5708-8126-8066-1B1C24B71BCB}"/>
          </ac:picMkLst>
        </pc:picChg>
        <pc:picChg chg="add del mod">
          <ac:chgData name="Ricardo Luiz Freitas" userId="122532effb8c3c75" providerId="LiveId" clId="{663F47C8-B4DA-4E13-ADF1-DFD9D8374437}" dt="2023-07-06T13:25:14.779" v="1175" actId="478"/>
          <ac:picMkLst>
            <pc:docMk/>
            <pc:sldMk cId="507367208" sldId="1122"/>
            <ac:picMk id="2056" creationId="{E0682752-25F7-47C7-36D2-4B7085A45B72}"/>
          </ac:picMkLst>
        </pc:picChg>
        <pc:picChg chg="add del mod">
          <ac:chgData name="Ricardo Luiz Freitas" userId="122532effb8c3c75" providerId="LiveId" clId="{663F47C8-B4DA-4E13-ADF1-DFD9D8374437}" dt="2023-07-06T13:25:13.864" v="1174" actId="478"/>
          <ac:picMkLst>
            <pc:docMk/>
            <pc:sldMk cId="507367208" sldId="1122"/>
            <ac:picMk id="2060" creationId="{56B5EEDA-D6A3-8837-DFA3-CFBFCFB03E8A}"/>
          </ac:picMkLst>
        </pc:picChg>
      </pc:sldChg>
      <pc:sldChg chg="addSp delSp modSp new mod modAnim">
        <pc:chgData name="Ricardo Luiz Freitas" userId="122532effb8c3c75" providerId="LiveId" clId="{663F47C8-B4DA-4E13-ADF1-DFD9D8374437}" dt="2023-07-08T12:42:05.042" v="5831" actId="478"/>
        <pc:sldMkLst>
          <pc:docMk/>
          <pc:sldMk cId="1796896509" sldId="1123"/>
        </pc:sldMkLst>
        <pc:spChg chg="mod">
          <ac:chgData name="Ricardo Luiz Freitas" userId="122532effb8c3c75" providerId="LiveId" clId="{663F47C8-B4DA-4E13-ADF1-DFD9D8374437}" dt="2023-07-06T12:57:54.072" v="1028" actId="20577"/>
          <ac:spMkLst>
            <pc:docMk/>
            <pc:sldMk cId="1796896509" sldId="1123"/>
            <ac:spMk id="2" creationId="{549554CE-5085-4AA2-7FA8-F4CA7189E3D4}"/>
          </ac:spMkLst>
        </pc:spChg>
        <pc:spChg chg="del">
          <ac:chgData name="Ricardo Luiz Freitas" userId="122532effb8c3c75" providerId="LiveId" clId="{663F47C8-B4DA-4E13-ADF1-DFD9D8374437}" dt="2023-07-06T12:57:57.790" v="1029" actId="478"/>
          <ac:spMkLst>
            <pc:docMk/>
            <pc:sldMk cId="1796896509" sldId="1123"/>
            <ac:spMk id="3" creationId="{38BDA145-BD7A-400C-337C-8F2EFD85E07B}"/>
          </ac:spMkLst>
        </pc:spChg>
        <pc:spChg chg="add">
          <ac:chgData name="Ricardo Luiz Freitas" userId="122532effb8c3c75" providerId="LiveId" clId="{663F47C8-B4DA-4E13-ADF1-DFD9D8374437}" dt="2023-07-06T13:10:33.211" v="1076"/>
          <ac:spMkLst>
            <pc:docMk/>
            <pc:sldMk cId="1796896509" sldId="1123"/>
            <ac:spMk id="5" creationId="{2D694EDC-2EDE-C71A-EC45-B2C5E93F1D7A}"/>
          </ac:spMkLst>
        </pc:spChg>
        <pc:spChg chg="add del mod">
          <ac:chgData name="Ricardo Luiz Freitas" userId="122532effb8c3c75" providerId="LiveId" clId="{663F47C8-B4DA-4E13-ADF1-DFD9D8374437}" dt="2023-07-06T13:10:44.629" v="1079" actId="478"/>
          <ac:spMkLst>
            <pc:docMk/>
            <pc:sldMk cId="1796896509" sldId="1123"/>
            <ac:spMk id="6" creationId="{80B86AFF-EB90-AAC9-D37D-CDBC8C1B8D06}"/>
          </ac:spMkLst>
        </pc:spChg>
        <pc:picChg chg="add mod">
          <ac:chgData name="Ricardo Luiz Freitas" userId="122532effb8c3c75" providerId="LiveId" clId="{663F47C8-B4DA-4E13-ADF1-DFD9D8374437}" dt="2023-07-06T13:12:25.495" v="1099" actId="1076"/>
          <ac:picMkLst>
            <pc:docMk/>
            <pc:sldMk cId="1796896509" sldId="1123"/>
            <ac:picMk id="1026" creationId="{B8A0BB05-E7B2-5076-478D-EFB1B044928D}"/>
          </ac:picMkLst>
        </pc:picChg>
        <pc:picChg chg="add mod">
          <ac:chgData name="Ricardo Luiz Freitas" userId="122532effb8c3c75" providerId="LiveId" clId="{663F47C8-B4DA-4E13-ADF1-DFD9D8374437}" dt="2023-07-06T13:12:05.147" v="1092" actId="1076"/>
          <ac:picMkLst>
            <pc:docMk/>
            <pc:sldMk cId="1796896509" sldId="1123"/>
            <ac:picMk id="1028" creationId="{D706C6CD-968A-3173-840E-63894651295C}"/>
          </ac:picMkLst>
        </pc:picChg>
        <pc:picChg chg="add mod">
          <ac:chgData name="Ricardo Luiz Freitas" userId="122532effb8c3c75" providerId="LiveId" clId="{663F47C8-B4DA-4E13-ADF1-DFD9D8374437}" dt="2023-07-06T13:12:20.067" v="1097" actId="1076"/>
          <ac:picMkLst>
            <pc:docMk/>
            <pc:sldMk cId="1796896509" sldId="1123"/>
            <ac:picMk id="1030" creationId="{6FEA3B5B-C37F-13E5-2176-945FFDEB9D4B}"/>
          </ac:picMkLst>
        </pc:picChg>
        <pc:picChg chg="add mod">
          <ac:chgData name="Ricardo Luiz Freitas" userId="122532effb8c3c75" providerId="LiveId" clId="{663F47C8-B4DA-4E13-ADF1-DFD9D8374437}" dt="2023-07-06T13:12:01.322" v="1090" actId="1076"/>
          <ac:picMkLst>
            <pc:docMk/>
            <pc:sldMk cId="1796896509" sldId="1123"/>
            <ac:picMk id="1032" creationId="{D701EC3C-12D0-3A51-31C4-160C639D5ED0}"/>
          </ac:picMkLst>
        </pc:picChg>
        <pc:picChg chg="add mod">
          <ac:chgData name="Ricardo Luiz Freitas" userId="122532effb8c3c75" providerId="LiveId" clId="{663F47C8-B4DA-4E13-ADF1-DFD9D8374437}" dt="2023-07-06T13:12:11.795" v="1095" actId="1076"/>
          <ac:picMkLst>
            <pc:docMk/>
            <pc:sldMk cId="1796896509" sldId="1123"/>
            <ac:picMk id="1034" creationId="{EC509DED-5420-1A76-FD21-30C818D7ACD2}"/>
          </ac:picMkLst>
        </pc:picChg>
        <pc:picChg chg="add mod">
          <ac:chgData name="Ricardo Luiz Freitas" userId="122532effb8c3c75" providerId="LiveId" clId="{663F47C8-B4DA-4E13-ADF1-DFD9D8374437}" dt="2023-07-06T13:12:09.376" v="1094" actId="1076"/>
          <ac:picMkLst>
            <pc:docMk/>
            <pc:sldMk cId="1796896509" sldId="1123"/>
            <ac:picMk id="1036" creationId="{02253DFB-0E06-17A6-2DC5-641F917CF929}"/>
          </ac:picMkLst>
        </pc:picChg>
        <pc:picChg chg="add del">
          <ac:chgData name="Ricardo Luiz Freitas" userId="122532effb8c3c75" providerId="LiveId" clId="{663F47C8-B4DA-4E13-ADF1-DFD9D8374437}" dt="2023-07-06T13:11:42.812" v="1081" actId="478"/>
          <ac:picMkLst>
            <pc:docMk/>
            <pc:sldMk cId="1796896509" sldId="1123"/>
            <ac:picMk id="1042" creationId="{0D4BB33C-2D5E-A733-1919-FDC1A3C53227}"/>
          </ac:picMkLst>
        </pc:picChg>
        <pc:picChg chg="add del">
          <ac:chgData name="Ricardo Luiz Freitas" userId="122532effb8c3c75" providerId="LiveId" clId="{663F47C8-B4DA-4E13-ADF1-DFD9D8374437}" dt="2023-07-08T12:42:05.042" v="5831" actId="478"/>
          <ac:picMkLst>
            <pc:docMk/>
            <pc:sldMk cId="1796896509" sldId="1123"/>
            <ac:picMk id="1044" creationId="{546562BC-64E9-2207-F4E1-1A25D82CEA2A}"/>
          </ac:picMkLst>
        </pc:picChg>
      </pc:sldChg>
      <pc:sldChg chg="addSp delSp modSp add mod modAnim">
        <pc:chgData name="Ricardo Luiz Freitas" userId="122532effb8c3c75" providerId="LiveId" clId="{663F47C8-B4DA-4E13-ADF1-DFD9D8374437}" dt="2023-07-06T14:15:31.507" v="2333"/>
        <pc:sldMkLst>
          <pc:docMk/>
          <pc:sldMk cId="53537600" sldId="1124"/>
        </pc:sldMkLst>
        <pc:spChg chg="mod">
          <ac:chgData name="Ricardo Luiz Freitas" userId="122532effb8c3c75" providerId="LiveId" clId="{663F47C8-B4DA-4E13-ADF1-DFD9D8374437}" dt="2023-07-06T14:02:33.831" v="2078" actId="20577"/>
          <ac:spMkLst>
            <pc:docMk/>
            <pc:sldMk cId="53537600" sldId="1124"/>
            <ac:spMk id="2" creationId="{31885DEF-5E15-D0AC-8259-CD9F8FBBDF1F}"/>
          </ac:spMkLst>
        </pc:spChg>
        <pc:spChg chg="del">
          <ac:chgData name="Ricardo Luiz Freitas" userId="122532effb8c3c75" providerId="LiveId" clId="{663F47C8-B4DA-4E13-ADF1-DFD9D8374437}" dt="2023-07-06T14:00:32.145" v="2022" actId="478"/>
          <ac:spMkLst>
            <pc:docMk/>
            <pc:sldMk cId="53537600" sldId="1124"/>
            <ac:spMk id="3" creationId="{AE821B41-1E0C-0147-0FEF-1716186AC792}"/>
          </ac:spMkLst>
        </pc:spChg>
        <pc:spChg chg="add del mod">
          <ac:chgData name="Ricardo Luiz Freitas" userId="122532effb8c3c75" providerId="LiveId" clId="{663F47C8-B4DA-4E13-ADF1-DFD9D8374437}" dt="2023-07-06T14:00:34.294" v="2023" actId="478"/>
          <ac:spMkLst>
            <pc:docMk/>
            <pc:sldMk cId="53537600" sldId="1124"/>
            <ac:spMk id="5" creationId="{2716B4AB-F30B-5E88-1C49-014E82D0F6E1}"/>
          </ac:spMkLst>
        </pc:spChg>
        <pc:spChg chg="del">
          <ac:chgData name="Ricardo Luiz Freitas" userId="122532effb8c3c75" providerId="LiveId" clId="{663F47C8-B4DA-4E13-ADF1-DFD9D8374437}" dt="2023-07-06T14:00:37.667" v="2025" actId="478"/>
          <ac:spMkLst>
            <pc:docMk/>
            <pc:sldMk cId="53537600" sldId="1124"/>
            <ac:spMk id="6" creationId="{BAF60BA1-0423-274F-041B-006A6252F579}"/>
          </ac:spMkLst>
        </pc:spChg>
        <pc:spChg chg="mod">
          <ac:chgData name="Ricardo Luiz Freitas" userId="122532effb8c3c75" providerId="LiveId" clId="{663F47C8-B4DA-4E13-ADF1-DFD9D8374437}" dt="2023-07-06T14:14:12.351" v="2323" actId="164"/>
          <ac:spMkLst>
            <pc:docMk/>
            <pc:sldMk cId="53537600" sldId="1124"/>
            <ac:spMk id="7" creationId="{E66AAC92-7200-B52E-0B74-027B9719EBFE}"/>
          </ac:spMkLst>
        </pc:spChg>
        <pc:spChg chg="mod">
          <ac:chgData name="Ricardo Luiz Freitas" userId="122532effb8c3c75" providerId="LiveId" clId="{663F47C8-B4DA-4E13-ADF1-DFD9D8374437}" dt="2023-07-06T14:13:47.236" v="2320" actId="164"/>
          <ac:spMkLst>
            <pc:docMk/>
            <pc:sldMk cId="53537600" sldId="1124"/>
            <ac:spMk id="8" creationId="{DBBD04F1-0366-54D2-39E7-B75D7BEAC441}"/>
          </ac:spMkLst>
        </pc:spChg>
        <pc:spChg chg="add del mod">
          <ac:chgData name="Ricardo Luiz Freitas" userId="122532effb8c3c75" providerId="LiveId" clId="{663F47C8-B4DA-4E13-ADF1-DFD9D8374437}" dt="2023-07-06T14:04:05.833" v="2080" actId="478"/>
          <ac:spMkLst>
            <pc:docMk/>
            <pc:sldMk cId="53537600" sldId="1124"/>
            <ac:spMk id="9" creationId="{A6B54BBD-FB97-3027-9EE8-EACFEF304C05}"/>
          </ac:spMkLst>
        </pc:spChg>
        <pc:spChg chg="mod">
          <ac:chgData name="Ricardo Luiz Freitas" userId="122532effb8c3c75" providerId="LiveId" clId="{663F47C8-B4DA-4E13-ADF1-DFD9D8374437}" dt="2023-07-06T14:14:01.715" v="2322" actId="164"/>
          <ac:spMkLst>
            <pc:docMk/>
            <pc:sldMk cId="53537600" sldId="1124"/>
            <ac:spMk id="10" creationId="{C3087FF4-2DBB-9EF4-F2B5-173BAD382067}"/>
          </ac:spMkLst>
        </pc:spChg>
        <pc:spChg chg="mod">
          <ac:chgData name="Ricardo Luiz Freitas" userId="122532effb8c3c75" providerId="LiveId" clId="{663F47C8-B4DA-4E13-ADF1-DFD9D8374437}" dt="2023-07-06T14:14:26.668" v="2325" actId="164"/>
          <ac:spMkLst>
            <pc:docMk/>
            <pc:sldMk cId="53537600" sldId="1124"/>
            <ac:spMk id="11" creationId="{716B2C6E-488E-9016-ECFB-D2A59A508AF4}"/>
          </ac:spMkLst>
        </pc:spChg>
        <pc:spChg chg="add mod">
          <ac:chgData name="Ricardo Luiz Freitas" userId="122532effb8c3c75" providerId="LiveId" clId="{663F47C8-B4DA-4E13-ADF1-DFD9D8374437}" dt="2023-07-06T14:14:17.487" v="2324" actId="164"/>
          <ac:spMkLst>
            <pc:docMk/>
            <pc:sldMk cId="53537600" sldId="1124"/>
            <ac:spMk id="12" creationId="{56FFA941-BA4C-9904-DAD1-A9CF436A8EA2}"/>
          </ac:spMkLst>
        </pc:spChg>
        <pc:spChg chg="add mod">
          <ac:chgData name="Ricardo Luiz Freitas" userId="122532effb8c3c75" providerId="LiveId" clId="{663F47C8-B4DA-4E13-ADF1-DFD9D8374437}" dt="2023-07-06T14:13:54.509" v="2321" actId="164"/>
          <ac:spMkLst>
            <pc:docMk/>
            <pc:sldMk cId="53537600" sldId="1124"/>
            <ac:spMk id="13" creationId="{2E40688C-2FF9-EE83-4D46-9A55F3130BBA}"/>
          </ac:spMkLst>
        </pc:spChg>
        <pc:grpChg chg="add mod">
          <ac:chgData name="Ricardo Luiz Freitas" userId="122532effb8c3c75" providerId="LiveId" clId="{663F47C8-B4DA-4E13-ADF1-DFD9D8374437}" dt="2023-07-06T14:13:47.236" v="2320" actId="164"/>
          <ac:grpSpMkLst>
            <pc:docMk/>
            <pc:sldMk cId="53537600" sldId="1124"/>
            <ac:grpSpMk id="14" creationId="{8CDCB4E7-B52B-6561-5343-D1DD2AEF8183}"/>
          </ac:grpSpMkLst>
        </pc:grpChg>
        <pc:grpChg chg="add mod">
          <ac:chgData name="Ricardo Luiz Freitas" userId="122532effb8c3c75" providerId="LiveId" clId="{663F47C8-B4DA-4E13-ADF1-DFD9D8374437}" dt="2023-07-06T14:13:54.509" v="2321" actId="164"/>
          <ac:grpSpMkLst>
            <pc:docMk/>
            <pc:sldMk cId="53537600" sldId="1124"/>
            <ac:grpSpMk id="15" creationId="{58168F08-3666-9E0E-8984-DCBAAB8281C7}"/>
          </ac:grpSpMkLst>
        </pc:grpChg>
        <pc:grpChg chg="add mod">
          <ac:chgData name="Ricardo Luiz Freitas" userId="122532effb8c3c75" providerId="LiveId" clId="{663F47C8-B4DA-4E13-ADF1-DFD9D8374437}" dt="2023-07-06T14:14:01.715" v="2322" actId="164"/>
          <ac:grpSpMkLst>
            <pc:docMk/>
            <pc:sldMk cId="53537600" sldId="1124"/>
            <ac:grpSpMk id="16" creationId="{52A960F4-AA6D-EE6D-87FE-C767FF2522EC}"/>
          </ac:grpSpMkLst>
        </pc:grpChg>
        <pc:grpChg chg="add mod">
          <ac:chgData name="Ricardo Luiz Freitas" userId="122532effb8c3c75" providerId="LiveId" clId="{663F47C8-B4DA-4E13-ADF1-DFD9D8374437}" dt="2023-07-06T14:14:12.351" v="2323" actId="164"/>
          <ac:grpSpMkLst>
            <pc:docMk/>
            <pc:sldMk cId="53537600" sldId="1124"/>
            <ac:grpSpMk id="17" creationId="{7A354B21-46EA-2255-D74F-793858876535}"/>
          </ac:grpSpMkLst>
        </pc:grpChg>
        <pc:grpChg chg="add mod">
          <ac:chgData name="Ricardo Luiz Freitas" userId="122532effb8c3c75" providerId="LiveId" clId="{663F47C8-B4DA-4E13-ADF1-DFD9D8374437}" dt="2023-07-06T14:14:17.487" v="2324" actId="164"/>
          <ac:grpSpMkLst>
            <pc:docMk/>
            <pc:sldMk cId="53537600" sldId="1124"/>
            <ac:grpSpMk id="18" creationId="{9586D2F6-1458-B777-25B4-30BC106B61F3}"/>
          </ac:grpSpMkLst>
        </pc:grpChg>
        <pc:grpChg chg="add mod">
          <ac:chgData name="Ricardo Luiz Freitas" userId="122532effb8c3c75" providerId="LiveId" clId="{663F47C8-B4DA-4E13-ADF1-DFD9D8374437}" dt="2023-07-06T14:14:26.668" v="2325" actId="164"/>
          <ac:grpSpMkLst>
            <pc:docMk/>
            <pc:sldMk cId="53537600" sldId="1124"/>
            <ac:grpSpMk id="19" creationId="{80F8EF61-84EA-7A68-ACDC-125F1DE89EAA}"/>
          </ac:grpSpMkLst>
        </pc:grpChg>
        <pc:picChg chg="mod">
          <ac:chgData name="Ricardo Luiz Freitas" userId="122532effb8c3c75" providerId="LiveId" clId="{663F47C8-B4DA-4E13-ADF1-DFD9D8374437}" dt="2023-07-06T14:13:47.236" v="2320" actId="164"/>
          <ac:picMkLst>
            <pc:docMk/>
            <pc:sldMk cId="53537600" sldId="1124"/>
            <ac:picMk id="2050" creationId="{A50AE9DF-3FC3-CE77-B5BE-6DF9F2EA7501}"/>
          </ac:picMkLst>
        </pc:picChg>
        <pc:picChg chg="mod">
          <ac:chgData name="Ricardo Luiz Freitas" userId="122532effb8c3c75" providerId="LiveId" clId="{663F47C8-B4DA-4E13-ADF1-DFD9D8374437}" dt="2023-07-06T14:14:12.351" v="2323" actId="164"/>
          <ac:picMkLst>
            <pc:docMk/>
            <pc:sldMk cId="53537600" sldId="1124"/>
            <ac:picMk id="2052" creationId="{39CB6C5C-3DA9-4E76-4FC9-655BC3E4C2E3}"/>
          </ac:picMkLst>
        </pc:picChg>
        <pc:picChg chg="mod">
          <ac:chgData name="Ricardo Luiz Freitas" userId="122532effb8c3c75" providerId="LiveId" clId="{663F47C8-B4DA-4E13-ADF1-DFD9D8374437}" dt="2023-07-06T14:14:01.715" v="2322" actId="164"/>
          <ac:picMkLst>
            <pc:docMk/>
            <pc:sldMk cId="53537600" sldId="1124"/>
            <ac:picMk id="2054" creationId="{209FBFF6-5708-8126-8066-1B1C24B71BCB}"/>
          </ac:picMkLst>
        </pc:picChg>
        <pc:picChg chg="del">
          <ac:chgData name="Ricardo Luiz Freitas" userId="122532effb8c3c75" providerId="LiveId" clId="{663F47C8-B4DA-4E13-ADF1-DFD9D8374437}" dt="2023-07-06T14:00:28.945" v="2021" actId="478"/>
          <ac:picMkLst>
            <pc:docMk/>
            <pc:sldMk cId="53537600" sldId="1124"/>
            <ac:picMk id="2056" creationId="{E0682752-25F7-47C7-36D2-4B7085A45B72}"/>
          </ac:picMkLst>
        </pc:picChg>
        <pc:picChg chg="mod">
          <ac:chgData name="Ricardo Luiz Freitas" userId="122532effb8c3c75" providerId="LiveId" clId="{663F47C8-B4DA-4E13-ADF1-DFD9D8374437}" dt="2023-07-06T14:14:26.668" v="2325" actId="164"/>
          <ac:picMkLst>
            <pc:docMk/>
            <pc:sldMk cId="53537600" sldId="1124"/>
            <ac:picMk id="3074" creationId="{6FF6DE77-9857-E398-3C12-04B9E7CBD4CE}"/>
          </ac:picMkLst>
        </pc:picChg>
        <pc:picChg chg="del">
          <ac:chgData name="Ricardo Luiz Freitas" userId="122532effb8c3c75" providerId="LiveId" clId="{663F47C8-B4DA-4E13-ADF1-DFD9D8374437}" dt="2023-07-06T14:00:36.131" v="2024" actId="478"/>
          <ac:picMkLst>
            <pc:docMk/>
            <pc:sldMk cId="53537600" sldId="1124"/>
            <ac:picMk id="3076" creationId="{A47C06DA-48CE-D3EB-47C7-2F2FE2277B65}"/>
          </ac:picMkLst>
        </pc:picChg>
        <pc:picChg chg="add del">
          <ac:chgData name="Ricardo Luiz Freitas" userId="122532effb8c3c75" providerId="LiveId" clId="{663F47C8-B4DA-4E13-ADF1-DFD9D8374437}" dt="2023-07-06T14:01:27.720" v="2027" actId="478"/>
          <ac:picMkLst>
            <pc:docMk/>
            <pc:sldMk cId="53537600" sldId="1124"/>
            <ac:picMk id="7170" creationId="{086DA48A-EB05-0BE5-75AE-117A7D143ECD}"/>
          </ac:picMkLst>
        </pc:picChg>
        <pc:picChg chg="add mod">
          <ac:chgData name="Ricardo Luiz Freitas" userId="122532effb8c3c75" providerId="LiveId" clId="{663F47C8-B4DA-4E13-ADF1-DFD9D8374437}" dt="2023-07-06T14:14:17.487" v="2324" actId="164"/>
          <ac:picMkLst>
            <pc:docMk/>
            <pc:sldMk cId="53537600" sldId="1124"/>
            <ac:picMk id="7172" creationId="{1193B24F-342F-CE13-AAEF-BC9AF42EDE17}"/>
          </ac:picMkLst>
        </pc:picChg>
        <pc:picChg chg="add mod">
          <ac:chgData name="Ricardo Luiz Freitas" userId="122532effb8c3c75" providerId="LiveId" clId="{663F47C8-B4DA-4E13-ADF1-DFD9D8374437}" dt="2023-07-06T14:13:54.509" v="2321" actId="164"/>
          <ac:picMkLst>
            <pc:docMk/>
            <pc:sldMk cId="53537600" sldId="1124"/>
            <ac:picMk id="7174" creationId="{ED524FB3-4BE6-7ADE-BF44-ED63932B1EA1}"/>
          </ac:picMkLst>
        </pc:picChg>
      </pc:sldChg>
      <pc:sldChg chg="addSp delSp modSp add del mod">
        <pc:chgData name="Ricardo Luiz Freitas" userId="122532effb8c3c75" providerId="LiveId" clId="{663F47C8-B4DA-4E13-ADF1-DFD9D8374437}" dt="2023-07-06T14:00:16.246" v="2018" actId="2696"/>
        <pc:sldMkLst>
          <pc:docMk/>
          <pc:sldMk cId="3538841512" sldId="1124"/>
        </pc:sldMkLst>
        <pc:spChg chg="add del mod">
          <ac:chgData name="Ricardo Luiz Freitas" userId="122532effb8c3c75" providerId="LiveId" clId="{663F47C8-B4DA-4E13-ADF1-DFD9D8374437}" dt="2023-07-06T13:36:29.888" v="1673" actId="1038"/>
          <ac:spMkLst>
            <pc:docMk/>
            <pc:sldMk cId="3538841512" sldId="1124"/>
            <ac:spMk id="3" creationId="{AE821B41-1E0C-0147-0FEF-1716186AC792}"/>
          </ac:spMkLst>
        </pc:spChg>
        <pc:spChg chg="add del mod">
          <ac:chgData name="Ricardo Luiz Freitas" userId="122532effb8c3c75" providerId="LiveId" clId="{663F47C8-B4DA-4E13-ADF1-DFD9D8374437}" dt="2023-07-06T13:25:42.333" v="1181" actId="478"/>
          <ac:spMkLst>
            <pc:docMk/>
            <pc:sldMk cId="3538841512" sldId="1124"/>
            <ac:spMk id="5" creationId="{125B0F16-D03C-419A-2508-A914F34255F2}"/>
          </ac:spMkLst>
        </pc:spChg>
        <pc:spChg chg="add mod">
          <ac:chgData name="Ricardo Luiz Freitas" userId="122532effb8c3c75" providerId="LiveId" clId="{663F47C8-B4DA-4E13-ADF1-DFD9D8374437}" dt="2023-07-06T13:36:19.038" v="1663" actId="1037"/>
          <ac:spMkLst>
            <pc:docMk/>
            <pc:sldMk cId="3538841512" sldId="1124"/>
            <ac:spMk id="6" creationId="{BAF60BA1-0423-274F-041B-006A6252F579}"/>
          </ac:spMkLst>
        </pc:spChg>
        <pc:spChg chg="add mod">
          <ac:chgData name="Ricardo Luiz Freitas" userId="122532effb8c3c75" providerId="LiveId" clId="{663F47C8-B4DA-4E13-ADF1-DFD9D8374437}" dt="2023-07-06T13:35:23.106" v="1620" actId="20577"/>
          <ac:spMkLst>
            <pc:docMk/>
            <pc:sldMk cId="3538841512" sldId="1124"/>
            <ac:spMk id="7" creationId="{E66AAC92-7200-B52E-0B74-027B9719EBFE}"/>
          </ac:spMkLst>
        </pc:spChg>
        <pc:spChg chg="add mod">
          <ac:chgData name="Ricardo Luiz Freitas" userId="122532effb8c3c75" providerId="LiveId" clId="{663F47C8-B4DA-4E13-ADF1-DFD9D8374437}" dt="2023-07-06T13:35:16.487" v="1614" actId="6549"/>
          <ac:spMkLst>
            <pc:docMk/>
            <pc:sldMk cId="3538841512" sldId="1124"/>
            <ac:spMk id="8" creationId="{DBBD04F1-0366-54D2-39E7-B75D7BEAC441}"/>
          </ac:spMkLst>
        </pc:spChg>
        <pc:spChg chg="add del mod">
          <ac:chgData name="Ricardo Luiz Freitas" userId="122532effb8c3c75" providerId="LiveId" clId="{663F47C8-B4DA-4E13-ADF1-DFD9D8374437}" dt="2023-07-06T13:35:34.153" v="1623" actId="478"/>
          <ac:spMkLst>
            <pc:docMk/>
            <pc:sldMk cId="3538841512" sldId="1124"/>
            <ac:spMk id="9" creationId="{89020665-2BFF-EFAD-17CD-23E2F5C21899}"/>
          </ac:spMkLst>
        </pc:spChg>
        <pc:spChg chg="add mod">
          <ac:chgData name="Ricardo Luiz Freitas" userId="122532effb8c3c75" providerId="LiveId" clId="{663F47C8-B4DA-4E13-ADF1-DFD9D8374437}" dt="2023-07-06T13:36:25.835" v="1668" actId="1038"/>
          <ac:spMkLst>
            <pc:docMk/>
            <pc:sldMk cId="3538841512" sldId="1124"/>
            <ac:spMk id="10" creationId="{C3087FF4-2DBB-9EF4-F2B5-173BAD382067}"/>
          </ac:spMkLst>
        </pc:spChg>
        <pc:spChg chg="add mod">
          <ac:chgData name="Ricardo Luiz Freitas" userId="122532effb8c3c75" providerId="LiveId" clId="{663F47C8-B4DA-4E13-ADF1-DFD9D8374437}" dt="2023-07-06T13:36:21.947" v="1665" actId="1038"/>
          <ac:spMkLst>
            <pc:docMk/>
            <pc:sldMk cId="3538841512" sldId="1124"/>
            <ac:spMk id="11" creationId="{716B2C6E-488E-9016-ECFB-D2A59A508AF4}"/>
          </ac:spMkLst>
        </pc:spChg>
        <pc:picChg chg="mod">
          <ac:chgData name="Ricardo Luiz Freitas" userId="122532effb8c3c75" providerId="LiveId" clId="{663F47C8-B4DA-4E13-ADF1-DFD9D8374437}" dt="2023-07-06T13:32:55.895" v="1460" actId="1036"/>
          <ac:picMkLst>
            <pc:docMk/>
            <pc:sldMk cId="3538841512" sldId="1124"/>
            <ac:picMk id="2050" creationId="{A50AE9DF-3FC3-CE77-B5BE-6DF9F2EA7501}"/>
          </ac:picMkLst>
        </pc:picChg>
        <pc:picChg chg="mod">
          <ac:chgData name="Ricardo Luiz Freitas" userId="122532effb8c3c75" providerId="LiveId" clId="{663F47C8-B4DA-4E13-ADF1-DFD9D8374437}" dt="2023-07-06T13:34:06.999" v="1478" actId="1076"/>
          <ac:picMkLst>
            <pc:docMk/>
            <pc:sldMk cId="3538841512" sldId="1124"/>
            <ac:picMk id="2052" creationId="{39CB6C5C-3DA9-4E76-4FC9-655BC3E4C2E3}"/>
          </ac:picMkLst>
        </pc:picChg>
        <pc:picChg chg="mod">
          <ac:chgData name="Ricardo Luiz Freitas" userId="122532effb8c3c75" providerId="LiveId" clId="{663F47C8-B4DA-4E13-ADF1-DFD9D8374437}" dt="2023-07-06T13:28:47.285" v="1213" actId="1076"/>
          <ac:picMkLst>
            <pc:docMk/>
            <pc:sldMk cId="3538841512" sldId="1124"/>
            <ac:picMk id="2054" creationId="{209FBFF6-5708-8126-8066-1B1C24B71BCB}"/>
          </ac:picMkLst>
        </pc:picChg>
        <pc:picChg chg="mod">
          <ac:chgData name="Ricardo Luiz Freitas" userId="122532effb8c3c75" providerId="LiveId" clId="{663F47C8-B4DA-4E13-ADF1-DFD9D8374437}" dt="2023-07-06T13:28:57.104" v="1215" actId="1076"/>
          <ac:picMkLst>
            <pc:docMk/>
            <pc:sldMk cId="3538841512" sldId="1124"/>
            <ac:picMk id="2056" creationId="{E0682752-25F7-47C7-36D2-4B7085A45B72}"/>
          </ac:picMkLst>
        </pc:picChg>
        <pc:picChg chg="del mod">
          <ac:chgData name="Ricardo Luiz Freitas" userId="122532effb8c3c75" providerId="LiveId" clId="{663F47C8-B4DA-4E13-ADF1-DFD9D8374437}" dt="2023-07-06T13:33:31.840" v="1468" actId="478"/>
          <ac:picMkLst>
            <pc:docMk/>
            <pc:sldMk cId="3538841512" sldId="1124"/>
            <ac:picMk id="2060" creationId="{56B5EEDA-D6A3-8837-DFA3-CFBFCFB03E8A}"/>
          </ac:picMkLst>
        </pc:picChg>
        <pc:picChg chg="add mod">
          <ac:chgData name="Ricardo Luiz Freitas" userId="122532effb8c3c75" providerId="LiveId" clId="{663F47C8-B4DA-4E13-ADF1-DFD9D8374437}" dt="2023-07-06T13:28:53.428" v="1214" actId="1076"/>
          <ac:picMkLst>
            <pc:docMk/>
            <pc:sldMk cId="3538841512" sldId="1124"/>
            <ac:picMk id="3074" creationId="{6FF6DE77-9857-E398-3C12-04B9E7CBD4CE}"/>
          </ac:picMkLst>
        </pc:picChg>
        <pc:picChg chg="add mod">
          <ac:chgData name="Ricardo Luiz Freitas" userId="122532effb8c3c75" providerId="LiveId" clId="{663F47C8-B4DA-4E13-ADF1-DFD9D8374437}" dt="2023-07-06T13:34:03.352" v="1477" actId="1076"/>
          <ac:picMkLst>
            <pc:docMk/>
            <pc:sldMk cId="3538841512" sldId="1124"/>
            <ac:picMk id="3076" creationId="{A47C06DA-48CE-D3EB-47C7-2F2FE2277B65}"/>
          </ac:picMkLst>
        </pc:picChg>
      </pc:sldChg>
      <pc:sldChg chg="modSp new mod">
        <pc:chgData name="Ricardo Luiz Freitas" userId="122532effb8c3c75" providerId="LiveId" clId="{663F47C8-B4DA-4E13-ADF1-DFD9D8374437}" dt="2023-07-06T13:47:34.605" v="1822" actId="15"/>
        <pc:sldMkLst>
          <pc:docMk/>
          <pc:sldMk cId="3570211813" sldId="1125"/>
        </pc:sldMkLst>
        <pc:spChg chg="mod">
          <ac:chgData name="Ricardo Luiz Freitas" userId="122532effb8c3c75" providerId="LiveId" clId="{663F47C8-B4DA-4E13-ADF1-DFD9D8374437}" dt="2023-07-06T13:40:01.795" v="1687" actId="20577"/>
          <ac:spMkLst>
            <pc:docMk/>
            <pc:sldMk cId="3570211813" sldId="1125"/>
            <ac:spMk id="2" creationId="{D41114CA-446B-B338-108C-0B4CD201B268}"/>
          </ac:spMkLst>
        </pc:spChg>
        <pc:spChg chg="mod">
          <ac:chgData name="Ricardo Luiz Freitas" userId="122532effb8c3c75" providerId="LiveId" clId="{663F47C8-B4DA-4E13-ADF1-DFD9D8374437}" dt="2023-07-06T13:47:34.605" v="1822" actId="15"/>
          <ac:spMkLst>
            <pc:docMk/>
            <pc:sldMk cId="3570211813" sldId="1125"/>
            <ac:spMk id="3" creationId="{36F8EEC0-2476-8B4A-F75E-5A9FC041BCCE}"/>
          </ac:spMkLst>
        </pc:spChg>
      </pc:sldChg>
      <pc:sldChg chg="addSp modSp new mod">
        <pc:chgData name="Ricardo Luiz Freitas" userId="122532effb8c3c75" providerId="LiveId" clId="{663F47C8-B4DA-4E13-ADF1-DFD9D8374437}" dt="2023-07-06T16:25:21.978" v="2907" actId="108"/>
        <pc:sldMkLst>
          <pc:docMk/>
          <pc:sldMk cId="1150045716" sldId="1126"/>
        </pc:sldMkLst>
        <pc:spChg chg="mod">
          <ac:chgData name="Ricardo Luiz Freitas" userId="122532effb8c3c75" providerId="LiveId" clId="{663F47C8-B4DA-4E13-ADF1-DFD9D8374437}" dt="2023-07-06T13:48:43.727" v="1833" actId="20577"/>
          <ac:spMkLst>
            <pc:docMk/>
            <pc:sldMk cId="1150045716" sldId="1126"/>
            <ac:spMk id="2" creationId="{70868C63-CE5C-1B7C-FD84-1B2E823E8E88}"/>
          </ac:spMkLst>
        </pc:spChg>
        <pc:spChg chg="mod">
          <ac:chgData name="Ricardo Luiz Freitas" userId="122532effb8c3c75" providerId="LiveId" clId="{663F47C8-B4DA-4E13-ADF1-DFD9D8374437}" dt="2023-07-06T16:25:21.978" v="2907" actId="108"/>
          <ac:spMkLst>
            <pc:docMk/>
            <pc:sldMk cId="1150045716" sldId="1126"/>
            <ac:spMk id="3" creationId="{13078157-3AB9-E829-A54B-6053698B667B}"/>
          </ac:spMkLst>
        </pc:spChg>
        <pc:picChg chg="add mod">
          <ac:chgData name="Ricardo Luiz Freitas" userId="122532effb8c3c75" providerId="LiveId" clId="{663F47C8-B4DA-4E13-ADF1-DFD9D8374437}" dt="2023-07-06T13:51:19.851" v="1861" actId="1076"/>
          <ac:picMkLst>
            <pc:docMk/>
            <pc:sldMk cId="1150045716" sldId="1126"/>
            <ac:picMk id="5" creationId="{32F92A1F-2606-49BA-0F23-F35E793A3031}"/>
          </ac:picMkLst>
        </pc:picChg>
        <pc:picChg chg="add mod">
          <ac:chgData name="Ricardo Luiz Freitas" userId="122532effb8c3c75" providerId="LiveId" clId="{663F47C8-B4DA-4E13-ADF1-DFD9D8374437}" dt="2023-07-06T13:51:21.245" v="1862" actId="1076"/>
          <ac:picMkLst>
            <pc:docMk/>
            <pc:sldMk cId="1150045716" sldId="1126"/>
            <ac:picMk id="6" creationId="{D35AF6BD-4E4D-5DD4-64E0-5F35A52697C5}"/>
          </ac:picMkLst>
        </pc:picChg>
        <pc:picChg chg="add mod">
          <ac:chgData name="Ricardo Luiz Freitas" userId="122532effb8c3c75" providerId="LiveId" clId="{663F47C8-B4DA-4E13-ADF1-DFD9D8374437}" dt="2023-07-06T13:51:30.320" v="1866" actId="1076"/>
          <ac:picMkLst>
            <pc:docMk/>
            <pc:sldMk cId="1150045716" sldId="1126"/>
            <ac:picMk id="4098" creationId="{B6EBBB29-9E52-2E69-BEA7-71EE03DC6D49}"/>
          </ac:picMkLst>
        </pc:picChg>
      </pc:sldChg>
      <pc:sldChg chg="add del">
        <pc:chgData name="Ricardo Luiz Freitas" userId="122532effb8c3c75" providerId="LiveId" clId="{663F47C8-B4DA-4E13-ADF1-DFD9D8374437}" dt="2023-07-05T21:01:02.466" v="394" actId="47"/>
        <pc:sldMkLst>
          <pc:docMk/>
          <pc:sldMk cId="2481902006" sldId="1126"/>
        </pc:sldMkLst>
      </pc:sldChg>
      <pc:sldChg chg="addSp delSp modSp new mod">
        <pc:chgData name="Ricardo Luiz Freitas" userId="122532effb8c3c75" providerId="LiveId" clId="{663F47C8-B4DA-4E13-ADF1-DFD9D8374437}" dt="2023-07-07T01:28:33.252" v="3448" actId="1038"/>
        <pc:sldMkLst>
          <pc:docMk/>
          <pc:sldMk cId="4088267548" sldId="1127"/>
        </pc:sldMkLst>
        <pc:spChg chg="mod">
          <ac:chgData name="Ricardo Luiz Freitas" userId="122532effb8c3c75" providerId="LiveId" clId="{663F47C8-B4DA-4E13-ADF1-DFD9D8374437}" dt="2023-07-06T13:51:47.919" v="1882" actId="20577"/>
          <ac:spMkLst>
            <pc:docMk/>
            <pc:sldMk cId="4088267548" sldId="1127"/>
            <ac:spMk id="2" creationId="{9379A1BB-B48B-4610-5AA2-BEC237D83FCA}"/>
          </ac:spMkLst>
        </pc:spChg>
        <pc:spChg chg="mod">
          <ac:chgData name="Ricardo Luiz Freitas" userId="122532effb8c3c75" providerId="LiveId" clId="{663F47C8-B4DA-4E13-ADF1-DFD9D8374437}" dt="2023-07-06T16:25:27.780" v="2908" actId="108"/>
          <ac:spMkLst>
            <pc:docMk/>
            <pc:sldMk cId="4088267548" sldId="1127"/>
            <ac:spMk id="3" creationId="{8F933FB3-BBF7-D956-6A42-A240EBF552DC}"/>
          </ac:spMkLst>
        </pc:spChg>
        <pc:picChg chg="add del mod">
          <ac:chgData name="Ricardo Luiz Freitas" userId="122532effb8c3c75" providerId="LiveId" clId="{663F47C8-B4DA-4E13-ADF1-DFD9D8374437}" dt="2023-07-06T13:56:51.237" v="1962" actId="478"/>
          <ac:picMkLst>
            <pc:docMk/>
            <pc:sldMk cId="4088267548" sldId="1127"/>
            <ac:picMk id="5" creationId="{4DF16400-AD4B-711B-E0C9-58456720388E}"/>
          </ac:picMkLst>
        </pc:picChg>
        <pc:picChg chg="add del mod">
          <ac:chgData name="Ricardo Luiz Freitas" userId="122532effb8c3c75" providerId="LiveId" clId="{663F47C8-B4DA-4E13-ADF1-DFD9D8374437}" dt="2023-07-06T13:54:14.764" v="1943" actId="478"/>
          <ac:picMkLst>
            <pc:docMk/>
            <pc:sldMk cId="4088267548" sldId="1127"/>
            <ac:picMk id="6" creationId="{62A0D4A2-991D-8892-F642-FA31D55212F1}"/>
          </ac:picMkLst>
        </pc:picChg>
        <pc:picChg chg="add del mod">
          <ac:chgData name="Ricardo Luiz Freitas" userId="122532effb8c3c75" providerId="LiveId" clId="{663F47C8-B4DA-4E13-ADF1-DFD9D8374437}" dt="2023-07-06T13:53:59.531" v="1942" actId="478"/>
          <ac:picMkLst>
            <pc:docMk/>
            <pc:sldMk cId="4088267548" sldId="1127"/>
            <ac:picMk id="7" creationId="{67DA532E-825B-58BF-E1DF-B27FE3CD7CB7}"/>
          </ac:picMkLst>
        </pc:picChg>
        <pc:picChg chg="add mod">
          <ac:chgData name="Ricardo Luiz Freitas" userId="122532effb8c3c75" providerId="LiveId" clId="{663F47C8-B4DA-4E13-ADF1-DFD9D8374437}" dt="2023-07-06T13:57:40.123" v="1989" actId="1076"/>
          <ac:picMkLst>
            <pc:docMk/>
            <pc:sldMk cId="4088267548" sldId="1127"/>
            <ac:picMk id="5122" creationId="{7285A377-0B59-657D-D771-4AC0B7CD3359}"/>
          </ac:picMkLst>
        </pc:picChg>
        <pc:picChg chg="add mod">
          <ac:chgData name="Ricardo Luiz Freitas" userId="122532effb8c3c75" providerId="LiveId" clId="{663F47C8-B4DA-4E13-ADF1-DFD9D8374437}" dt="2023-07-07T01:28:30.004" v="3447" actId="1037"/>
          <ac:picMkLst>
            <pc:docMk/>
            <pc:sldMk cId="4088267548" sldId="1127"/>
            <ac:picMk id="5124" creationId="{E3A492E7-72D3-B7FC-6BF3-2D70AEDD5099}"/>
          </ac:picMkLst>
        </pc:picChg>
        <pc:picChg chg="add mod">
          <ac:chgData name="Ricardo Luiz Freitas" userId="122532effb8c3c75" providerId="LiveId" clId="{663F47C8-B4DA-4E13-ADF1-DFD9D8374437}" dt="2023-07-07T01:28:33.252" v="3448" actId="1038"/>
          <ac:picMkLst>
            <pc:docMk/>
            <pc:sldMk cId="4088267548" sldId="1127"/>
            <ac:picMk id="5126" creationId="{9D3BA8E9-63B0-7B6B-2B46-BDDF1522153F}"/>
          </ac:picMkLst>
        </pc:picChg>
      </pc:sldChg>
      <pc:sldChg chg="modSp new mod">
        <pc:chgData name="Ricardo Luiz Freitas" userId="122532effb8c3c75" providerId="LiveId" clId="{663F47C8-B4DA-4E13-ADF1-DFD9D8374437}" dt="2023-07-06T16:25:05.024" v="2906" actId="20577"/>
        <pc:sldMkLst>
          <pc:docMk/>
          <pc:sldMk cId="2256582834" sldId="1128"/>
        </pc:sldMkLst>
        <pc:spChg chg="mod">
          <ac:chgData name="Ricardo Luiz Freitas" userId="122532effb8c3c75" providerId="LiveId" clId="{663F47C8-B4DA-4E13-ADF1-DFD9D8374437}" dt="2023-07-06T13:59:09.492" v="1998" actId="20577"/>
          <ac:spMkLst>
            <pc:docMk/>
            <pc:sldMk cId="2256582834" sldId="1128"/>
            <ac:spMk id="2" creationId="{EC728AEA-0266-5259-2364-32C22B1E6AD7}"/>
          </ac:spMkLst>
        </pc:spChg>
        <pc:spChg chg="mod">
          <ac:chgData name="Ricardo Luiz Freitas" userId="122532effb8c3c75" providerId="LiveId" clId="{663F47C8-B4DA-4E13-ADF1-DFD9D8374437}" dt="2023-07-06T16:25:05.024" v="2906" actId="20577"/>
          <ac:spMkLst>
            <pc:docMk/>
            <pc:sldMk cId="2256582834" sldId="1128"/>
            <ac:spMk id="3" creationId="{82BA45EC-18BC-9F35-F569-FA397F5BBD6C}"/>
          </ac:spMkLst>
        </pc:spChg>
      </pc:sldChg>
      <pc:sldChg chg="add del">
        <pc:chgData name="Ricardo Luiz Freitas" userId="122532effb8c3c75" providerId="LiveId" clId="{663F47C8-B4DA-4E13-ADF1-DFD9D8374437}" dt="2023-07-05T21:01:03.748" v="396" actId="47"/>
        <pc:sldMkLst>
          <pc:docMk/>
          <pc:sldMk cId="3909476942" sldId="1128"/>
        </pc:sldMkLst>
      </pc:sldChg>
      <pc:sldChg chg="addSp delSp modSp add mod modAnim">
        <pc:chgData name="Ricardo Luiz Freitas" userId="122532effb8c3c75" providerId="LiveId" clId="{663F47C8-B4DA-4E13-ADF1-DFD9D8374437}" dt="2023-07-06T14:25:07.426" v="2492" actId="20577"/>
        <pc:sldMkLst>
          <pc:docMk/>
          <pc:sldMk cId="1114834496" sldId="1129"/>
        </pc:sldMkLst>
        <pc:spChg chg="mod">
          <ac:chgData name="Ricardo Luiz Freitas" userId="122532effb8c3c75" providerId="LiveId" clId="{663F47C8-B4DA-4E13-ADF1-DFD9D8374437}" dt="2023-07-06T14:25:07.426" v="2492" actId="20577"/>
          <ac:spMkLst>
            <pc:docMk/>
            <pc:sldMk cId="1114834496" sldId="1129"/>
            <ac:spMk id="2" creationId="{31885DEF-5E15-D0AC-8259-CD9F8FBBDF1F}"/>
          </ac:spMkLst>
        </pc:spChg>
        <pc:spChg chg="mod">
          <ac:chgData name="Ricardo Luiz Freitas" userId="122532effb8c3c75" providerId="LiveId" clId="{663F47C8-B4DA-4E13-ADF1-DFD9D8374437}" dt="2023-07-06T14:15:56.747" v="2334" actId="166"/>
          <ac:spMkLst>
            <pc:docMk/>
            <pc:sldMk cId="1114834496" sldId="1129"/>
            <ac:spMk id="3" creationId="{AE821B41-1E0C-0147-0FEF-1716186AC792}"/>
          </ac:spMkLst>
        </pc:spChg>
        <pc:spChg chg="mod">
          <ac:chgData name="Ricardo Luiz Freitas" userId="122532effb8c3c75" providerId="LiveId" clId="{663F47C8-B4DA-4E13-ADF1-DFD9D8374437}" dt="2023-07-06T14:22:32.476" v="2419" actId="1037"/>
          <ac:spMkLst>
            <pc:docMk/>
            <pc:sldMk cId="1114834496" sldId="1129"/>
            <ac:spMk id="6" creationId="{BAF60BA1-0423-274F-041B-006A6252F579}"/>
          </ac:spMkLst>
        </pc:spChg>
        <pc:spChg chg="del">
          <ac:chgData name="Ricardo Luiz Freitas" userId="122532effb8c3c75" providerId="LiveId" clId="{663F47C8-B4DA-4E13-ADF1-DFD9D8374437}" dt="2023-07-06T14:09:39.280" v="2244" actId="478"/>
          <ac:spMkLst>
            <pc:docMk/>
            <pc:sldMk cId="1114834496" sldId="1129"/>
            <ac:spMk id="7" creationId="{E66AAC92-7200-B52E-0B74-027B9719EBFE}"/>
          </ac:spMkLst>
        </pc:spChg>
        <pc:spChg chg="mod">
          <ac:chgData name="Ricardo Luiz Freitas" userId="122532effb8c3c75" providerId="LiveId" clId="{663F47C8-B4DA-4E13-ADF1-DFD9D8374437}" dt="2023-07-06T14:22:42.118" v="2427" actId="1038"/>
          <ac:spMkLst>
            <pc:docMk/>
            <pc:sldMk cId="1114834496" sldId="1129"/>
            <ac:spMk id="8" creationId="{DBBD04F1-0366-54D2-39E7-B75D7BEAC441}"/>
          </ac:spMkLst>
        </pc:spChg>
        <pc:spChg chg="mod">
          <ac:chgData name="Ricardo Luiz Freitas" userId="122532effb8c3c75" providerId="LiveId" clId="{663F47C8-B4DA-4E13-ADF1-DFD9D8374437}" dt="2023-07-06T14:24:00.079" v="2467" actId="1035"/>
          <ac:spMkLst>
            <pc:docMk/>
            <pc:sldMk cId="1114834496" sldId="1129"/>
            <ac:spMk id="10" creationId="{C3087FF4-2DBB-9EF4-F2B5-173BAD382067}"/>
          </ac:spMkLst>
        </pc:spChg>
        <pc:spChg chg="mod">
          <ac:chgData name="Ricardo Luiz Freitas" userId="122532effb8c3c75" providerId="LiveId" clId="{663F47C8-B4DA-4E13-ADF1-DFD9D8374437}" dt="2023-07-06T14:16:41.147" v="2336" actId="164"/>
          <ac:spMkLst>
            <pc:docMk/>
            <pc:sldMk cId="1114834496" sldId="1129"/>
            <ac:spMk id="11" creationId="{716B2C6E-488E-9016-ECFB-D2A59A508AF4}"/>
          </ac:spMkLst>
        </pc:spChg>
        <pc:grpChg chg="add mod">
          <ac:chgData name="Ricardo Luiz Freitas" userId="122532effb8c3c75" providerId="LiveId" clId="{663F47C8-B4DA-4E13-ADF1-DFD9D8374437}" dt="2023-07-06T14:15:28.115" v="2331" actId="164"/>
          <ac:grpSpMkLst>
            <pc:docMk/>
            <pc:sldMk cId="1114834496" sldId="1129"/>
            <ac:grpSpMk id="5" creationId="{C7E9FCFB-B4D8-3900-10AC-7A22208C8FE4}"/>
          </ac:grpSpMkLst>
        </pc:grpChg>
        <pc:grpChg chg="add mod">
          <ac:chgData name="Ricardo Luiz Freitas" userId="122532effb8c3c75" providerId="LiveId" clId="{663F47C8-B4DA-4E13-ADF1-DFD9D8374437}" dt="2023-07-06T14:15:27.659" v="2330" actId="164"/>
          <ac:grpSpMkLst>
            <pc:docMk/>
            <pc:sldMk cId="1114834496" sldId="1129"/>
            <ac:grpSpMk id="9" creationId="{137ED3A5-01DF-51D2-0021-2466E1FFC28D}"/>
          </ac:grpSpMkLst>
        </pc:grpChg>
        <pc:grpChg chg="add mod">
          <ac:chgData name="Ricardo Luiz Freitas" userId="122532effb8c3c75" providerId="LiveId" clId="{663F47C8-B4DA-4E13-ADF1-DFD9D8374437}" dt="2023-07-06T14:22:42.118" v="2427" actId="1038"/>
          <ac:grpSpMkLst>
            <pc:docMk/>
            <pc:sldMk cId="1114834496" sldId="1129"/>
            <ac:grpSpMk id="12" creationId="{6123C3F5-0B48-B6F8-73F3-DCE4862B336D}"/>
          </ac:grpSpMkLst>
        </pc:grpChg>
        <pc:grpChg chg="add mod">
          <ac:chgData name="Ricardo Luiz Freitas" userId="122532effb8c3c75" providerId="LiveId" clId="{663F47C8-B4DA-4E13-ADF1-DFD9D8374437}" dt="2023-07-06T14:16:41.147" v="2336" actId="164"/>
          <ac:grpSpMkLst>
            <pc:docMk/>
            <pc:sldMk cId="1114834496" sldId="1129"/>
            <ac:grpSpMk id="13" creationId="{11709866-BD11-65D5-67D5-DA0485F7A09C}"/>
          </ac:grpSpMkLst>
        </pc:grpChg>
        <pc:grpChg chg="add mod">
          <ac:chgData name="Ricardo Luiz Freitas" userId="122532effb8c3c75" providerId="LiveId" clId="{663F47C8-B4DA-4E13-ADF1-DFD9D8374437}" dt="2023-07-06T14:22:32.476" v="2419" actId="1037"/>
          <ac:grpSpMkLst>
            <pc:docMk/>
            <pc:sldMk cId="1114834496" sldId="1129"/>
            <ac:grpSpMk id="14" creationId="{B2751E61-51A3-06D7-381A-F868E009B0D9}"/>
          </ac:grpSpMkLst>
        </pc:grpChg>
        <pc:grpChg chg="add mod">
          <ac:chgData name="Ricardo Luiz Freitas" userId="122532effb8c3c75" providerId="LiveId" clId="{663F47C8-B4DA-4E13-ADF1-DFD9D8374437}" dt="2023-07-06T14:24:00.079" v="2467" actId="1035"/>
          <ac:grpSpMkLst>
            <pc:docMk/>
            <pc:sldMk cId="1114834496" sldId="1129"/>
            <ac:grpSpMk id="15" creationId="{946ECA43-8FD2-08F5-F60A-0692EFE6798B}"/>
          </ac:grpSpMkLst>
        </pc:grpChg>
        <pc:grpChg chg="add mod">
          <ac:chgData name="Ricardo Luiz Freitas" userId="122532effb8c3c75" providerId="LiveId" clId="{663F47C8-B4DA-4E13-ADF1-DFD9D8374437}" dt="2023-07-06T14:24:00.079" v="2467" actId="1035"/>
          <ac:grpSpMkLst>
            <pc:docMk/>
            <pc:sldMk cId="1114834496" sldId="1129"/>
            <ac:grpSpMk id="16" creationId="{EB93BAEB-76BF-7D79-A94C-706B25148B22}"/>
          </ac:grpSpMkLst>
        </pc:grpChg>
        <pc:picChg chg="del">
          <ac:chgData name="Ricardo Luiz Freitas" userId="122532effb8c3c75" providerId="LiveId" clId="{663F47C8-B4DA-4E13-ADF1-DFD9D8374437}" dt="2023-07-06T14:06:42.392" v="2208" actId="478"/>
          <ac:picMkLst>
            <pc:docMk/>
            <pc:sldMk cId="1114834496" sldId="1129"/>
            <ac:picMk id="2050" creationId="{A50AE9DF-3FC3-CE77-B5BE-6DF9F2EA7501}"/>
          </ac:picMkLst>
        </pc:picChg>
        <pc:picChg chg="del">
          <ac:chgData name="Ricardo Luiz Freitas" userId="122532effb8c3c75" providerId="LiveId" clId="{663F47C8-B4DA-4E13-ADF1-DFD9D8374437}" dt="2023-07-06T14:06:43.477" v="2209" actId="478"/>
          <ac:picMkLst>
            <pc:docMk/>
            <pc:sldMk cId="1114834496" sldId="1129"/>
            <ac:picMk id="2052" creationId="{39CB6C5C-3DA9-4E76-4FC9-655BC3E4C2E3}"/>
          </ac:picMkLst>
        </pc:picChg>
        <pc:picChg chg="del">
          <ac:chgData name="Ricardo Luiz Freitas" userId="122532effb8c3c75" providerId="LiveId" clId="{663F47C8-B4DA-4E13-ADF1-DFD9D8374437}" dt="2023-07-06T14:06:49.732" v="2211" actId="478"/>
          <ac:picMkLst>
            <pc:docMk/>
            <pc:sldMk cId="1114834496" sldId="1129"/>
            <ac:picMk id="2054" creationId="{209FBFF6-5708-8126-8066-1B1C24B71BCB}"/>
          </ac:picMkLst>
        </pc:picChg>
        <pc:picChg chg="mod">
          <ac:chgData name="Ricardo Luiz Freitas" userId="122532effb8c3c75" providerId="LiveId" clId="{663F47C8-B4DA-4E13-ADF1-DFD9D8374437}" dt="2023-07-06T14:22:12.057" v="2391" actId="1036"/>
          <ac:picMkLst>
            <pc:docMk/>
            <pc:sldMk cId="1114834496" sldId="1129"/>
            <ac:picMk id="2056" creationId="{E0682752-25F7-47C7-36D2-4B7085A45B72}"/>
          </ac:picMkLst>
        </pc:picChg>
        <pc:picChg chg="del">
          <ac:chgData name="Ricardo Luiz Freitas" userId="122532effb8c3c75" providerId="LiveId" clId="{663F47C8-B4DA-4E13-ADF1-DFD9D8374437}" dt="2023-07-06T14:06:48.934" v="2210" actId="478"/>
          <ac:picMkLst>
            <pc:docMk/>
            <pc:sldMk cId="1114834496" sldId="1129"/>
            <ac:picMk id="3074" creationId="{6FF6DE77-9857-E398-3C12-04B9E7CBD4CE}"/>
          </ac:picMkLst>
        </pc:picChg>
        <pc:picChg chg="mod">
          <ac:chgData name="Ricardo Luiz Freitas" userId="122532effb8c3c75" providerId="LiveId" clId="{663F47C8-B4DA-4E13-ADF1-DFD9D8374437}" dt="2023-07-06T14:22:32.476" v="2419" actId="1037"/>
          <ac:picMkLst>
            <pc:docMk/>
            <pc:sldMk cId="1114834496" sldId="1129"/>
            <ac:picMk id="3076" creationId="{A47C06DA-48CE-D3EB-47C7-2F2FE2277B65}"/>
          </ac:picMkLst>
        </pc:picChg>
        <pc:picChg chg="add mod">
          <ac:chgData name="Ricardo Luiz Freitas" userId="122532effb8c3c75" providerId="LiveId" clId="{663F47C8-B4DA-4E13-ADF1-DFD9D8374437}" dt="2023-07-06T14:22:42.118" v="2427" actId="1038"/>
          <ac:picMkLst>
            <pc:docMk/>
            <pc:sldMk cId="1114834496" sldId="1129"/>
            <ac:picMk id="6146" creationId="{6231661A-7679-5D70-67E3-CEA1E442AFE1}"/>
          </ac:picMkLst>
        </pc:picChg>
        <pc:picChg chg="add mod">
          <ac:chgData name="Ricardo Luiz Freitas" userId="122532effb8c3c75" providerId="LiveId" clId="{663F47C8-B4DA-4E13-ADF1-DFD9D8374437}" dt="2023-07-06T14:24:00.079" v="2467" actId="1035"/>
          <ac:picMkLst>
            <pc:docMk/>
            <pc:sldMk cId="1114834496" sldId="1129"/>
            <ac:picMk id="6148" creationId="{B2AC336C-7472-FAE7-2749-182F8A0355D1}"/>
          </ac:picMkLst>
        </pc:picChg>
        <pc:picChg chg="add mod">
          <ac:chgData name="Ricardo Luiz Freitas" userId="122532effb8c3c75" providerId="LiveId" clId="{663F47C8-B4DA-4E13-ADF1-DFD9D8374437}" dt="2023-07-06T14:16:41.147" v="2336" actId="164"/>
          <ac:picMkLst>
            <pc:docMk/>
            <pc:sldMk cId="1114834496" sldId="1129"/>
            <ac:picMk id="6150" creationId="{02D1BC34-644A-1557-2A0A-09AF22817617}"/>
          </ac:picMkLst>
        </pc:picChg>
        <pc:picChg chg="add mod">
          <ac:chgData name="Ricardo Luiz Freitas" userId="122532effb8c3c75" providerId="LiveId" clId="{663F47C8-B4DA-4E13-ADF1-DFD9D8374437}" dt="2023-07-06T14:16:41.147" v="2336" actId="164"/>
          <ac:picMkLst>
            <pc:docMk/>
            <pc:sldMk cId="1114834496" sldId="1129"/>
            <ac:picMk id="6152" creationId="{AD50AFE2-4DB1-F76F-F99C-6C44D312CADB}"/>
          </ac:picMkLst>
        </pc:picChg>
        <pc:picChg chg="add mod">
          <ac:chgData name="Ricardo Luiz Freitas" userId="122532effb8c3c75" providerId="LiveId" clId="{663F47C8-B4DA-4E13-ADF1-DFD9D8374437}" dt="2023-07-06T14:24:00.079" v="2467" actId="1035"/>
          <ac:picMkLst>
            <pc:docMk/>
            <pc:sldMk cId="1114834496" sldId="1129"/>
            <ac:picMk id="6154" creationId="{2CDC3FE7-DAF2-5D2C-54CD-2DCD97A58945}"/>
          </ac:picMkLst>
        </pc:picChg>
      </pc:sldChg>
      <pc:sldChg chg="del">
        <pc:chgData name="Ricardo Luiz Freitas" userId="122532effb8c3c75" providerId="LiveId" clId="{663F47C8-B4DA-4E13-ADF1-DFD9D8374437}" dt="2023-07-05T20:45:54.005" v="364" actId="47"/>
        <pc:sldMkLst>
          <pc:docMk/>
          <pc:sldMk cId="3955341730" sldId="1129"/>
        </pc:sldMkLst>
      </pc:sldChg>
      <pc:sldChg chg="modSp add mod">
        <pc:chgData name="Ricardo Luiz Freitas" userId="122532effb8c3c75" providerId="LiveId" clId="{663F47C8-B4DA-4E13-ADF1-DFD9D8374437}" dt="2023-07-06T16:24:57.602" v="2891" actId="20577"/>
        <pc:sldMkLst>
          <pc:docMk/>
          <pc:sldMk cId="1103808479" sldId="1130"/>
        </pc:sldMkLst>
        <pc:spChg chg="mod">
          <ac:chgData name="Ricardo Luiz Freitas" userId="122532effb8c3c75" providerId="LiveId" clId="{663F47C8-B4DA-4E13-ADF1-DFD9D8374437}" dt="2023-07-06T14:18:01.509" v="2360" actId="20577"/>
          <ac:spMkLst>
            <pc:docMk/>
            <pc:sldMk cId="1103808479" sldId="1130"/>
            <ac:spMk id="2" creationId="{EC728AEA-0266-5259-2364-32C22B1E6AD7}"/>
          </ac:spMkLst>
        </pc:spChg>
        <pc:spChg chg="mod">
          <ac:chgData name="Ricardo Luiz Freitas" userId="122532effb8c3c75" providerId="LiveId" clId="{663F47C8-B4DA-4E13-ADF1-DFD9D8374437}" dt="2023-07-06T16:24:57.602" v="2891" actId="20577"/>
          <ac:spMkLst>
            <pc:docMk/>
            <pc:sldMk cId="1103808479" sldId="1130"/>
            <ac:spMk id="3" creationId="{82BA45EC-18BC-9F35-F569-FA397F5BBD6C}"/>
          </ac:spMkLst>
        </pc:spChg>
      </pc:sldChg>
      <pc:sldChg chg="modSp add mod">
        <pc:chgData name="Ricardo Luiz Freitas" userId="122532effb8c3c75" providerId="LiveId" clId="{663F47C8-B4DA-4E13-ADF1-DFD9D8374437}" dt="2023-07-06T16:24:49.860" v="2875" actId="6549"/>
        <pc:sldMkLst>
          <pc:docMk/>
          <pc:sldMk cId="3332440187" sldId="1131"/>
        </pc:sldMkLst>
        <pc:spChg chg="mod">
          <ac:chgData name="Ricardo Luiz Freitas" userId="122532effb8c3c75" providerId="LiveId" clId="{663F47C8-B4DA-4E13-ADF1-DFD9D8374437}" dt="2023-07-06T16:17:23.513" v="2771" actId="20577"/>
          <ac:spMkLst>
            <pc:docMk/>
            <pc:sldMk cId="3332440187" sldId="1131"/>
            <ac:spMk id="2" creationId="{EC728AEA-0266-5259-2364-32C22B1E6AD7}"/>
          </ac:spMkLst>
        </pc:spChg>
        <pc:spChg chg="mod">
          <ac:chgData name="Ricardo Luiz Freitas" userId="122532effb8c3c75" providerId="LiveId" clId="{663F47C8-B4DA-4E13-ADF1-DFD9D8374437}" dt="2023-07-06T16:24:49.860" v="2875" actId="6549"/>
          <ac:spMkLst>
            <pc:docMk/>
            <pc:sldMk cId="3332440187" sldId="1131"/>
            <ac:spMk id="3" creationId="{82BA45EC-18BC-9F35-F569-FA397F5BBD6C}"/>
          </ac:spMkLst>
        </pc:spChg>
      </pc:sldChg>
      <pc:sldChg chg="modSp add del mod">
        <pc:chgData name="Ricardo Luiz Freitas" userId="122532effb8c3c75" providerId="LiveId" clId="{663F47C8-B4DA-4E13-ADF1-DFD9D8374437}" dt="2023-07-05T21:01:00.037" v="390" actId="47"/>
        <pc:sldMkLst>
          <pc:docMk/>
          <pc:sldMk cId="3665512721" sldId="1131"/>
        </pc:sldMkLst>
        <pc:spChg chg="mod">
          <ac:chgData name="Ricardo Luiz Freitas" userId="122532effb8c3c75" providerId="LiveId" clId="{663F47C8-B4DA-4E13-ADF1-DFD9D8374437}" dt="2023-07-05T20:43:06.430" v="288" actId="20577"/>
          <ac:spMkLst>
            <pc:docMk/>
            <pc:sldMk cId="3665512721" sldId="1131"/>
            <ac:spMk id="9219" creationId="{00000000-0000-0000-0000-000000000000}"/>
          </ac:spMkLst>
        </pc:spChg>
      </pc:sldChg>
      <pc:sldChg chg="modSp add del mod">
        <pc:chgData name="Ricardo Luiz Freitas" userId="122532effb8c3c75" providerId="LiveId" clId="{663F47C8-B4DA-4E13-ADF1-DFD9D8374437}" dt="2023-07-05T21:01:00.795" v="392" actId="47"/>
        <pc:sldMkLst>
          <pc:docMk/>
          <pc:sldMk cId="2717374625" sldId="1132"/>
        </pc:sldMkLst>
        <pc:spChg chg="mod">
          <ac:chgData name="Ricardo Luiz Freitas" userId="122532effb8c3c75" providerId="LiveId" clId="{663F47C8-B4DA-4E13-ADF1-DFD9D8374437}" dt="2023-07-05T20:45:15.799" v="363" actId="6549"/>
          <ac:spMkLst>
            <pc:docMk/>
            <pc:sldMk cId="2717374625" sldId="1132"/>
            <ac:spMk id="3" creationId="{71EE2A71-8A2F-4087-B9FE-10CDE9918F7A}"/>
          </ac:spMkLst>
        </pc:spChg>
      </pc:sldChg>
      <pc:sldChg chg="addSp modSp add mod">
        <pc:chgData name="Ricardo Luiz Freitas" userId="122532effb8c3c75" providerId="LiveId" clId="{663F47C8-B4DA-4E13-ADF1-DFD9D8374437}" dt="2023-07-07T01:15:57.303" v="3416" actId="1076"/>
        <pc:sldMkLst>
          <pc:docMk/>
          <pc:sldMk cId="3953308134" sldId="1132"/>
        </pc:sldMkLst>
        <pc:spChg chg="mod">
          <ac:chgData name="Ricardo Luiz Freitas" userId="122532effb8c3c75" providerId="LiveId" clId="{663F47C8-B4DA-4E13-ADF1-DFD9D8374437}" dt="2023-07-06T16:24:36.897" v="2848" actId="20577"/>
          <ac:spMkLst>
            <pc:docMk/>
            <pc:sldMk cId="3953308134" sldId="1132"/>
            <ac:spMk id="2" creationId="{EC728AEA-0266-5259-2364-32C22B1E6AD7}"/>
          </ac:spMkLst>
        </pc:spChg>
        <pc:spChg chg="mod">
          <ac:chgData name="Ricardo Luiz Freitas" userId="122532effb8c3c75" providerId="LiveId" clId="{663F47C8-B4DA-4E13-ADF1-DFD9D8374437}" dt="2023-07-06T16:35:01.380" v="3307" actId="20577"/>
          <ac:spMkLst>
            <pc:docMk/>
            <pc:sldMk cId="3953308134" sldId="1132"/>
            <ac:spMk id="3" creationId="{82BA45EC-18BC-9F35-F569-FA397F5BBD6C}"/>
          </ac:spMkLst>
        </pc:spChg>
        <pc:picChg chg="add mod">
          <ac:chgData name="Ricardo Luiz Freitas" userId="122532effb8c3c75" providerId="LiveId" clId="{663F47C8-B4DA-4E13-ADF1-DFD9D8374437}" dt="2023-07-07T01:15:57.303" v="3416" actId="1076"/>
          <ac:picMkLst>
            <pc:docMk/>
            <pc:sldMk cId="3953308134" sldId="1132"/>
            <ac:picMk id="8194" creationId="{EE4B5AC7-EA9E-88E4-4078-FA6DFED1D2F7}"/>
          </ac:picMkLst>
        </pc:picChg>
      </pc:sldChg>
      <pc:sldChg chg="addSp delSp modSp add mod">
        <pc:chgData name="Ricardo Luiz Freitas" userId="122532effb8c3c75" providerId="LiveId" clId="{663F47C8-B4DA-4E13-ADF1-DFD9D8374437}" dt="2023-07-07T01:31:05.792" v="3454" actId="1076"/>
        <pc:sldMkLst>
          <pc:docMk/>
          <pc:sldMk cId="787588330" sldId="1133"/>
        </pc:sldMkLst>
        <pc:spChg chg="mod">
          <ac:chgData name="Ricardo Luiz Freitas" userId="122532effb8c3c75" providerId="LiveId" clId="{663F47C8-B4DA-4E13-ADF1-DFD9D8374437}" dt="2023-07-07T01:13:10.910" v="3401" actId="6549"/>
          <ac:spMkLst>
            <pc:docMk/>
            <pc:sldMk cId="787588330" sldId="1133"/>
            <ac:spMk id="3" creationId="{82BA45EC-18BC-9F35-F569-FA397F5BBD6C}"/>
          </ac:spMkLst>
        </pc:spChg>
        <pc:picChg chg="add del mod">
          <ac:chgData name="Ricardo Luiz Freitas" userId="122532effb8c3c75" providerId="LiveId" clId="{663F47C8-B4DA-4E13-ADF1-DFD9D8374437}" dt="2023-07-07T01:30:27.258" v="3449" actId="478"/>
          <ac:picMkLst>
            <pc:docMk/>
            <pc:sldMk cId="787588330" sldId="1133"/>
            <ac:picMk id="9218" creationId="{F0AB9EB0-ACEC-F28B-EC9B-4AF6F163FBC0}"/>
          </ac:picMkLst>
        </pc:picChg>
        <pc:picChg chg="add mod">
          <ac:chgData name="Ricardo Luiz Freitas" userId="122532effb8c3c75" providerId="LiveId" clId="{663F47C8-B4DA-4E13-ADF1-DFD9D8374437}" dt="2023-07-07T01:31:05.792" v="3454" actId="1076"/>
          <ac:picMkLst>
            <pc:docMk/>
            <pc:sldMk cId="787588330" sldId="1133"/>
            <ac:picMk id="9220" creationId="{FB8956E4-D53F-D46B-FFDF-7371CF8D0CF4}"/>
          </ac:picMkLst>
        </pc:picChg>
      </pc:sldChg>
      <pc:sldChg chg="add del">
        <pc:chgData name="Ricardo Luiz Freitas" userId="122532effb8c3c75" providerId="LiveId" clId="{663F47C8-B4DA-4E13-ADF1-DFD9D8374437}" dt="2023-07-05T21:01:01.346" v="393" actId="47"/>
        <pc:sldMkLst>
          <pc:docMk/>
          <pc:sldMk cId="2014289471" sldId="1134"/>
        </pc:sldMkLst>
      </pc:sldChg>
      <pc:sldChg chg="addSp delSp modSp add mod">
        <pc:chgData name="Ricardo Luiz Freitas" userId="122532effb8c3c75" providerId="LiveId" clId="{663F47C8-B4DA-4E13-ADF1-DFD9D8374437}" dt="2023-07-07T01:55:58.931" v="3909" actId="6549"/>
        <pc:sldMkLst>
          <pc:docMk/>
          <pc:sldMk cId="3980879794" sldId="1134"/>
        </pc:sldMkLst>
        <pc:spChg chg="mod">
          <ac:chgData name="Ricardo Luiz Freitas" userId="122532effb8c3c75" providerId="LiveId" clId="{663F47C8-B4DA-4E13-ADF1-DFD9D8374437}" dt="2023-07-06T16:30:40.357" v="3102" actId="6549"/>
          <ac:spMkLst>
            <pc:docMk/>
            <pc:sldMk cId="3980879794" sldId="1134"/>
            <ac:spMk id="2" creationId="{EC728AEA-0266-5259-2364-32C22B1E6AD7}"/>
          </ac:spMkLst>
        </pc:spChg>
        <pc:spChg chg="mod">
          <ac:chgData name="Ricardo Luiz Freitas" userId="122532effb8c3c75" providerId="LiveId" clId="{663F47C8-B4DA-4E13-ADF1-DFD9D8374437}" dt="2023-07-07T01:55:58.931" v="3909" actId="6549"/>
          <ac:spMkLst>
            <pc:docMk/>
            <pc:sldMk cId="3980879794" sldId="1134"/>
            <ac:spMk id="3" creationId="{82BA45EC-18BC-9F35-F569-FA397F5BBD6C}"/>
          </ac:spMkLst>
        </pc:spChg>
        <pc:picChg chg="add del">
          <ac:chgData name="Ricardo Luiz Freitas" userId="122532effb8c3c75" providerId="LiveId" clId="{663F47C8-B4DA-4E13-ADF1-DFD9D8374437}" dt="2023-07-07T01:20:06.229" v="3422" actId="478"/>
          <ac:picMkLst>
            <pc:docMk/>
            <pc:sldMk cId="3980879794" sldId="1134"/>
            <ac:picMk id="10242" creationId="{E1FA8947-A8E2-2379-0CE5-515BEC77CCB3}"/>
          </ac:picMkLst>
        </pc:picChg>
        <pc:picChg chg="add mod">
          <ac:chgData name="Ricardo Luiz Freitas" userId="122532effb8c3c75" providerId="LiveId" clId="{663F47C8-B4DA-4E13-ADF1-DFD9D8374437}" dt="2023-07-07T01:21:38.528" v="3429" actId="1076"/>
          <ac:picMkLst>
            <pc:docMk/>
            <pc:sldMk cId="3980879794" sldId="1134"/>
            <ac:picMk id="10244" creationId="{BB12C1C3-53E9-4CAB-4D1F-2CF601AE76D8}"/>
          </ac:picMkLst>
        </pc:picChg>
      </pc:sldChg>
      <pc:sldChg chg="addSp modSp add mod">
        <pc:chgData name="Ricardo Luiz Freitas" userId="122532effb8c3c75" providerId="LiveId" clId="{663F47C8-B4DA-4E13-ADF1-DFD9D8374437}" dt="2023-07-15T12:40:30.956" v="12999" actId="20577"/>
        <pc:sldMkLst>
          <pc:docMk/>
          <pc:sldMk cId="1867693807" sldId="1135"/>
        </pc:sldMkLst>
        <pc:spChg chg="mod">
          <ac:chgData name="Ricardo Luiz Freitas" userId="122532effb8c3c75" providerId="LiveId" clId="{663F47C8-B4DA-4E13-ADF1-DFD9D8374437}" dt="2023-07-06T16:34:27.551" v="3303" actId="20577"/>
          <ac:spMkLst>
            <pc:docMk/>
            <pc:sldMk cId="1867693807" sldId="1135"/>
            <ac:spMk id="2" creationId="{EC728AEA-0266-5259-2364-32C22B1E6AD7}"/>
          </ac:spMkLst>
        </pc:spChg>
        <pc:spChg chg="mod">
          <ac:chgData name="Ricardo Luiz Freitas" userId="122532effb8c3c75" providerId="LiveId" clId="{663F47C8-B4DA-4E13-ADF1-DFD9D8374437}" dt="2023-07-15T12:40:30.956" v="12999" actId="20577"/>
          <ac:spMkLst>
            <pc:docMk/>
            <pc:sldMk cId="1867693807" sldId="1135"/>
            <ac:spMk id="3" creationId="{82BA45EC-18BC-9F35-F569-FA397F5BBD6C}"/>
          </ac:spMkLst>
        </pc:spChg>
        <pc:picChg chg="add mod">
          <ac:chgData name="Ricardo Luiz Freitas" userId="122532effb8c3c75" providerId="LiveId" clId="{663F47C8-B4DA-4E13-ADF1-DFD9D8374437}" dt="2023-07-07T01:23:21.293" v="3434" actId="1076"/>
          <ac:picMkLst>
            <pc:docMk/>
            <pc:sldMk cId="1867693807" sldId="1135"/>
            <ac:picMk id="12290" creationId="{4D86458F-F21A-04EC-E955-C6381B41C8E7}"/>
          </ac:picMkLst>
        </pc:picChg>
      </pc:sldChg>
      <pc:sldChg chg="add del">
        <pc:chgData name="Ricardo Luiz Freitas" userId="122532effb8c3c75" providerId="LiveId" clId="{663F47C8-B4DA-4E13-ADF1-DFD9D8374437}" dt="2023-07-05T21:01:03.044" v="395" actId="47"/>
        <pc:sldMkLst>
          <pc:docMk/>
          <pc:sldMk cId="3620427972" sldId="1135"/>
        </pc:sldMkLst>
      </pc:sldChg>
      <pc:sldChg chg="del">
        <pc:chgData name="Ricardo Luiz Freitas" userId="122532effb8c3c75" providerId="LiveId" clId="{663F47C8-B4DA-4E13-ADF1-DFD9D8374437}" dt="2023-07-05T20:45:55.532" v="365" actId="47"/>
        <pc:sldMkLst>
          <pc:docMk/>
          <pc:sldMk cId="234569630" sldId="1136"/>
        </pc:sldMkLst>
      </pc:sldChg>
      <pc:sldChg chg="modSp add mod">
        <pc:chgData name="Ricardo Luiz Freitas" userId="122532effb8c3c75" providerId="LiveId" clId="{663F47C8-B4DA-4E13-ADF1-DFD9D8374437}" dt="2023-07-07T01:56:50.185" v="3952" actId="5793"/>
        <pc:sldMkLst>
          <pc:docMk/>
          <pc:sldMk cId="721300263" sldId="1136"/>
        </pc:sldMkLst>
        <pc:spChg chg="mod">
          <ac:chgData name="Ricardo Luiz Freitas" userId="122532effb8c3c75" providerId="LiveId" clId="{663F47C8-B4DA-4E13-ADF1-DFD9D8374437}" dt="2023-07-06T16:36:23.762" v="3343" actId="20577"/>
          <ac:spMkLst>
            <pc:docMk/>
            <pc:sldMk cId="721300263" sldId="1136"/>
            <ac:spMk id="2" creationId="{EC728AEA-0266-5259-2364-32C22B1E6AD7}"/>
          </ac:spMkLst>
        </pc:spChg>
        <pc:spChg chg="mod">
          <ac:chgData name="Ricardo Luiz Freitas" userId="122532effb8c3c75" providerId="LiveId" clId="{663F47C8-B4DA-4E13-ADF1-DFD9D8374437}" dt="2023-07-07T01:56:50.185" v="3952" actId="5793"/>
          <ac:spMkLst>
            <pc:docMk/>
            <pc:sldMk cId="721300263" sldId="1136"/>
            <ac:spMk id="3" creationId="{82BA45EC-18BC-9F35-F569-FA397F5BBD6C}"/>
          </ac:spMkLst>
        </pc:spChg>
      </pc:sldChg>
      <pc:sldChg chg="modSp add mod">
        <pc:chgData name="Ricardo Luiz Freitas" userId="122532effb8c3c75" providerId="LiveId" clId="{663F47C8-B4DA-4E13-ADF1-DFD9D8374437}" dt="2023-07-07T01:20:23.588" v="3426" actId="1076"/>
        <pc:sldMkLst>
          <pc:docMk/>
          <pc:sldMk cId="46241359" sldId="1137"/>
        </pc:sldMkLst>
        <pc:spChg chg="mod">
          <ac:chgData name="Ricardo Luiz Freitas" userId="122532effb8c3c75" providerId="LiveId" clId="{663F47C8-B4DA-4E13-ADF1-DFD9D8374437}" dt="2023-07-07T01:20:15.866" v="3424" actId="20577"/>
          <ac:spMkLst>
            <pc:docMk/>
            <pc:sldMk cId="46241359" sldId="1137"/>
            <ac:spMk id="3" creationId="{82BA45EC-18BC-9F35-F569-FA397F5BBD6C}"/>
          </ac:spMkLst>
        </pc:spChg>
        <pc:picChg chg="mod">
          <ac:chgData name="Ricardo Luiz Freitas" userId="122532effb8c3c75" providerId="LiveId" clId="{663F47C8-B4DA-4E13-ADF1-DFD9D8374437}" dt="2023-07-07T01:20:23.588" v="3426" actId="1076"/>
          <ac:picMkLst>
            <pc:docMk/>
            <pc:sldMk cId="46241359" sldId="1137"/>
            <ac:picMk id="10242" creationId="{E1FA8947-A8E2-2379-0CE5-515BEC77CCB3}"/>
          </ac:picMkLst>
        </pc:picChg>
      </pc:sldChg>
      <pc:sldChg chg="modSp add mod">
        <pc:chgData name="Ricardo Luiz Freitas" userId="122532effb8c3c75" providerId="LiveId" clId="{663F47C8-B4DA-4E13-ADF1-DFD9D8374437}" dt="2023-07-07T01:36:35.079" v="3529" actId="20577"/>
        <pc:sldMkLst>
          <pc:docMk/>
          <pc:sldMk cId="1306857329" sldId="1138"/>
        </pc:sldMkLst>
        <pc:spChg chg="mod">
          <ac:chgData name="Ricardo Luiz Freitas" userId="122532effb8c3c75" providerId="LiveId" clId="{663F47C8-B4DA-4E13-ADF1-DFD9D8374437}" dt="2023-07-07T01:32:13.411" v="3482" actId="20577"/>
          <ac:spMkLst>
            <pc:docMk/>
            <pc:sldMk cId="1306857329" sldId="1138"/>
            <ac:spMk id="2" creationId="{EC728AEA-0266-5259-2364-32C22B1E6AD7}"/>
          </ac:spMkLst>
        </pc:spChg>
        <pc:spChg chg="mod">
          <ac:chgData name="Ricardo Luiz Freitas" userId="122532effb8c3c75" providerId="LiveId" clId="{663F47C8-B4DA-4E13-ADF1-DFD9D8374437}" dt="2023-07-07T01:36:35.079" v="3529" actId="20577"/>
          <ac:spMkLst>
            <pc:docMk/>
            <pc:sldMk cId="1306857329" sldId="1138"/>
            <ac:spMk id="3" creationId="{82BA45EC-18BC-9F35-F569-FA397F5BBD6C}"/>
          </ac:spMkLst>
        </pc:spChg>
      </pc:sldChg>
      <pc:sldChg chg="modSp add mod">
        <pc:chgData name="Ricardo Luiz Freitas" userId="122532effb8c3c75" providerId="LiveId" clId="{663F47C8-B4DA-4E13-ADF1-DFD9D8374437}" dt="2023-07-07T01:38:37.344" v="3568" actId="15"/>
        <pc:sldMkLst>
          <pc:docMk/>
          <pc:sldMk cId="3915316695" sldId="1139"/>
        </pc:sldMkLst>
        <pc:spChg chg="mod">
          <ac:chgData name="Ricardo Luiz Freitas" userId="122532effb8c3c75" providerId="LiveId" clId="{663F47C8-B4DA-4E13-ADF1-DFD9D8374437}" dt="2023-07-07T01:38:37.344" v="3568" actId="15"/>
          <ac:spMkLst>
            <pc:docMk/>
            <pc:sldMk cId="3915316695" sldId="1139"/>
            <ac:spMk id="3" creationId="{82BA45EC-18BC-9F35-F569-FA397F5BBD6C}"/>
          </ac:spMkLst>
        </pc:spChg>
      </pc:sldChg>
      <pc:sldChg chg="addSp delSp modSp add mod">
        <pc:chgData name="Ricardo Luiz Freitas" userId="122532effb8c3c75" providerId="LiveId" clId="{663F47C8-B4DA-4E13-ADF1-DFD9D8374437}" dt="2023-07-07T14:31:15.364" v="5295" actId="6549"/>
        <pc:sldMkLst>
          <pc:docMk/>
          <pc:sldMk cId="2887107293" sldId="1140"/>
        </pc:sldMkLst>
        <pc:spChg chg="mod">
          <ac:chgData name="Ricardo Luiz Freitas" userId="122532effb8c3c75" providerId="LiveId" clId="{663F47C8-B4DA-4E13-ADF1-DFD9D8374437}" dt="2023-07-07T14:31:06.563" v="5292" actId="20577"/>
          <ac:spMkLst>
            <pc:docMk/>
            <pc:sldMk cId="2887107293" sldId="1140"/>
            <ac:spMk id="2" creationId="{EC728AEA-0266-5259-2364-32C22B1E6AD7}"/>
          </ac:spMkLst>
        </pc:spChg>
        <pc:spChg chg="mod">
          <ac:chgData name="Ricardo Luiz Freitas" userId="122532effb8c3c75" providerId="LiveId" clId="{663F47C8-B4DA-4E13-ADF1-DFD9D8374437}" dt="2023-07-07T14:31:15.364" v="5295" actId="6549"/>
          <ac:spMkLst>
            <pc:docMk/>
            <pc:sldMk cId="2887107293" sldId="1140"/>
            <ac:spMk id="3" creationId="{82BA45EC-18BC-9F35-F569-FA397F5BBD6C}"/>
          </ac:spMkLst>
        </pc:spChg>
        <pc:picChg chg="add del mod">
          <ac:chgData name="Ricardo Luiz Freitas" userId="122532effb8c3c75" providerId="LiveId" clId="{663F47C8-B4DA-4E13-ADF1-DFD9D8374437}" dt="2023-07-07T01:42:42.962" v="3652" actId="478"/>
          <ac:picMkLst>
            <pc:docMk/>
            <pc:sldMk cId="2887107293" sldId="1140"/>
            <ac:picMk id="13314" creationId="{42DE96E7-7EA3-44CD-4976-8FEB829093B9}"/>
          </ac:picMkLst>
        </pc:picChg>
        <pc:picChg chg="add mod">
          <ac:chgData name="Ricardo Luiz Freitas" userId="122532effb8c3c75" providerId="LiveId" clId="{663F47C8-B4DA-4E13-ADF1-DFD9D8374437}" dt="2023-07-07T01:58:46.771" v="4049" actId="1036"/>
          <ac:picMkLst>
            <pc:docMk/>
            <pc:sldMk cId="2887107293" sldId="1140"/>
            <ac:picMk id="13316" creationId="{441B5F1B-D23B-277A-5764-06040DAACBB9}"/>
          </ac:picMkLst>
        </pc:picChg>
        <pc:picChg chg="add mod">
          <ac:chgData name="Ricardo Luiz Freitas" userId="122532effb8c3c75" providerId="LiveId" clId="{663F47C8-B4DA-4E13-ADF1-DFD9D8374437}" dt="2023-07-07T02:27:25.172" v="4551" actId="732"/>
          <ac:picMkLst>
            <pc:docMk/>
            <pc:sldMk cId="2887107293" sldId="1140"/>
            <ac:picMk id="13318" creationId="{4F9663D1-53A4-B5DE-AEF2-9C9FB4F24943}"/>
          </ac:picMkLst>
        </pc:picChg>
      </pc:sldChg>
      <pc:sldChg chg="addSp delSp modSp add mod">
        <pc:chgData name="Ricardo Luiz Freitas" userId="122532effb8c3c75" providerId="LiveId" clId="{663F47C8-B4DA-4E13-ADF1-DFD9D8374437}" dt="2023-07-07T14:31:02.188" v="5290" actId="20577"/>
        <pc:sldMkLst>
          <pc:docMk/>
          <pc:sldMk cId="70703809" sldId="1141"/>
        </pc:sldMkLst>
        <pc:spChg chg="mod">
          <ac:chgData name="Ricardo Luiz Freitas" userId="122532effb8c3c75" providerId="LiveId" clId="{663F47C8-B4DA-4E13-ADF1-DFD9D8374437}" dt="2023-07-07T14:31:02.188" v="5290" actId="20577"/>
          <ac:spMkLst>
            <pc:docMk/>
            <pc:sldMk cId="70703809" sldId="1141"/>
            <ac:spMk id="2" creationId="{EC728AEA-0266-5259-2364-32C22B1E6AD7}"/>
          </ac:spMkLst>
        </pc:spChg>
        <pc:spChg chg="mod">
          <ac:chgData name="Ricardo Luiz Freitas" userId="122532effb8c3c75" providerId="LiveId" clId="{663F47C8-B4DA-4E13-ADF1-DFD9D8374437}" dt="2023-07-07T01:50:55.233" v="3851" actId="20577"/>
          <ac:spMkLst>
            <pc:docMk/>
            <pc:sldMk cId="70703809" sldId="1141"/>
            <ac:spMk id="3" creationId="{82BA45EC-18BC-9F35-F569-FA397F5BBD6C}"/>
          </ac:spMkLst>
        </pc:spChg>
        <pc:picChg chg="add mod modCrop">
          <ac:chgData name="Ricardo Luiz Freitas" userId="122532effb8c3c75" providerId="LiveId" clId="{663F47C8-B4DA-4E13-ADF1-DFD9D8374437}" dt="2023-07-07T01:47:27.732" v="3824" actId="1035"/>
          <ac:picMkLst>
            <pc:docMk/>
            <pc:sldMk cId="70703809" sldId="1141"/>
            <ac:picMk id="5" creationId="{57BB5A5A-935B-A447-3D6A-A6C717BD5BB3}"/>
          </ac:picMkLst>
        </pc:picChg>
        <pc:picChg chg="add mod">
          <ac:chgData name="Ricardo Luiz Freitas" userId="122532effb8c3c75" providerId="LiveId" clId="{663F47C8-B4DA-4E13-ADF1-DFD9D8374437}" dt="2023-07-07T01:44:43.114" v="3692" actId="14100"/>
          <ac:picMkLst>
            <pc:docMk/>
            <pc:sldMk cId="70703809" sldId="1141"/>
            <ac:picMk id="6" creationId="{BB621EB9-B5F6-FAC7-BDBC-EDBFDCE5FD8D}"/>
          </ac:picMkLst>
        </pc:picChg>
        <pc:picChg chg="add mod">
          <ac:chgData name="Ricardo Luiz Freitas" userId="122532effb8c3c75" providerId="LiveId" clId="{663F47C8-B4DA-4E13-ADF1-DFD9D8374437}" dt="2023-07-07T02:27:57.087" v="4554"/>
          <ac:picMkLst>
            <pc:docMk/>
            <pc:sldMk cId="70703809" sldId="1141"/>
            <ac:picMk id="7" creationId="{55EAACB5-8F55-99F0-844B-A4B82C1978D6}"/>
          </ac:picMkLst>
        </pc:picChg>
        <pc:picChg chg="del">
          <ac:chgData name="Ricardo Luiz Freitas" userId="122532effb8c3c75" providerId="LiveId" clId="{663F47C8-B4DA-4E13-ADF1-DFD9D8374437}" dt="2023-07-07T01:43:40.515" v="3658" actId="478"/>
          <ac:picMkLst>
            <pc:docMk/>
            <pc:sldMk cId="70703809" sldId="1141"/>
            <ac:picMk id="13316" creationId="{441B5F1B-D23B-277A-5764-06040DAACBB9}"/>
          </ac:picMkLst>
        </pc:picChg>
      </pc:sldChg>
      <pc:sldChg chg="addSp delSp modSp add mod">
        <pc:chgData name="Ricardo Luiz Freitas" userId="122532effb8c3c75" providerId="LiveId" clId="{663F47C8-B4DA-4E13-ADF1-DFD9D8374437}" dt="2023-07-08T12:43:21.074" v="5845" actId="1036"/>
        <pc:sldMkLst>
          <pc:docMk/>
          <pc:sldMk cId="183326053" sldId="1142"/>
        </pc:sldMkLst>
        <pc:spChg chg="mod">
          <ac:chgData name="Ricardo Luiz Freitas" userId="122532effb8c3c75" providerId="LiveId" clId="{663F47C8-B4DA-4E13-ADF1-DFD9D8374437}" dt="2023-07-07T14:30:39.296" v="5284" actId="20577"/>
          <ac:spMkLst>
            <pc:docMk/>
            <pc:sldMk cId="183326053" sldId="1142"/>
            <ac:spMk id="2" creationId="{EC728AEA-0266-5259-2364-32C22B1E6AD7}"/>
          </ac:spMkLst>
        </pc:spChg>
        <pc:spChg chg="mod">
          <ac:chgData name="Ricardo Luiz Freitas" userId="122532effb8c3c75" providerId="LiveId" clId="{663F47C8-B4DA-4E13-ADF1-DFD9D8374437}" dt="2023-07-07T14:30:54.898" v="5288" actId="20577"/>
          <ac:spMkLst>
            <pc:docMk/>
            <pc:sldMk cId="183326053" sldId="1142"/>
            <ac:spMk id="3" creationId="{82BA45EC-18BC-9F35-F569-FA397F5BBD6C}"/>
          </ac:spMkLst>
        </pc:spChg>
        <pc:picChg chg="add mod">
          <ac:chgData name="Ricardo Luiz Freitas" userId="122532effb8c3c75" providerId="LiveId" clId="{663F47C8-B4DA-4E13-ADF1-DFD9D8374437}" dt="2023-07-07T02:01:45.174" v="4081" actId="1076"/>
          <ac:picMkLst>
            <pc:docMk/>
            <pc:sldMk cId="183326053" sldId="1142"/>
            <ac:picMk id="5" creationId="{10C99694-0665-469F-FEA2-C40A672D86E8}"/>
          </ac:picMkLst>
        </pc:picChg>
        <pc:picChg chg="del">
          <ac:chgData name="Ricardo Luiz Freitas" userId="122532effb8c3c75" providerId="LiveId" clId="{663F47C8-B4DA-4E13-ADF1-DFD9D8374437}" dt="2023-07-07T01:59:12.310" v="4050" actId="478"/>
          <ac:picMkLst>
            <pc:docMk/>
            <pc:sldMk cId="183326053" sldId="1142"/>
            <ac:picMk id="13316" creationId="{441B5F1B-D23B-277A-5764-06040DAACBB9}"/>
          </ac:picMkLst>
        </pc:picChg>
        <pc:picChg chg="add mod">
          <ac:chgData name="Ricardo Luiz Freitas" userId="122532effb8c3c75" providerId="LiveId" clId="{663F47C8-B4DA-4E13-ADF1-DFD9D8374437}" dt="2023-07-07T02:02:51.559" v="4092" actId="1035"/>
          <ac:picMkLst>
            <pc:docMk/>
            <pc:sldMk cId="183326053" sldId="1142"/>
            <ac:picMk id="14338" creationId="{9304CC24-D5A7-9CB4-32EC-DE5F44E6EE20}"/>
          </ac:picMkLst>
        </pc:picChg>
        <pc:picChg chg="add mod">
          <ac:chgData name="Ricardo Luiz Freitas" userId="122532effb8c3c75" providerId="LiveId" clId="{663F47C8-B4DA-4E13-ADF1-DFD9D8374437}" dt="2023-07-08T12:43:21.074" v="5845" actId="1036"/>
          <ac:picMkLst>
            <pc:docMk/>
            <pc:sldMk cId="183326053" sldId="1142"/>
            <ac:picMk id="14340" creationId="{CDC51B46-88A2-9530-BC8C-7848EB1FBE8C}"/>
          </ac:picMkLst>
        </pc:picChg>
      </pc:sldChg>
      <pc:sldChg chg="addSp delSp modSp add mod">
        <pc:chgData name="Ricardo Luiz Freitas" userId="122532effb8c3c75" providerId="LiveId" clId="{663F47C8-B4DA-4E13-ADF1-DFD9D8374437}" dt="2023-07-07T14:30:31.197" v="5282" actId="20577"/>
        <pc:sldMkLst>
          <pc:docMk/>
          <pc:sldMk cId="3433081037" sldId="1143"/>
        </pc:sldMkLst>
        <pc:spChg chg="mod">
          <ac:chgData name="Ricardo Luiz Freitas" userId="122532effb8c3c75" providerId="LiveId" clId="{663F47C8-B4DA-4E13-ADF1-DFD9D8374437}" dt="2023-07-07T14:30:19.525" v="5278" actId="20577"/>
          <ac:spMkLst>
            <pc:docMk/>
            <pc:sldMk cId="3433081037" sldId="1143"/>
            <ac:spMk id="2" creationId="{EC728AEA-0266-5259-2364-32C22B1E6AD7}"/>
          </ac:spMkLst>
        </pc:spChg>
        <pc:spChg chg="mod">
          <ac:chgData name="Ricardo Luiz Freitas" userId="122532effb8c3c75" providerId="LiveId" clId="{663F47C8-B4DA-4E13-ADF1-DFD9D8374437}" dt="2023-07-07T14:30:31.197" v="5282" actId="20577"/>
          <ac:spMkLst>
            <pc:docMk/>
            <pc:sldMk cId="3433081037" sldId="1143"/>
            <ac:spMk id="3" creationId="{82BA45EC-18BC-9F35-F569-FA397F5BBD6C}"/>
          </ac:spMkLst>
        </pc:spChg>
        <pc:picChg chg="del">
          <ac:chgData name="Ricardo Luiz Freitas" userId="122532effb8c3c75" providerId="LiveId" clId="{663F47C8-B4DA-4E13-ADF1-DFD9D8374437}" dt="2023-07-07T02:04:03.035" v="4100" actId="478"/>
          <ac:picMkLst>
            <pc:docMk/>
            <pc:sldMk cId="3433081037" sldId="1143"/>
            <ac:picMk id="5" creationId="{10C99694-0665-469F-FEA2-C40A672D86E8}"/>
          </ac:picMkLst>
        </pc:picChg>
        <pc:picChg chg="add mod">
          <ac:chgData name="Ricardo Luiz Freitas" userId="122532effb8c3c75" providerId="LiveId" clId="{663F47C8-B4DA-4E13-ADF1-DFD9D8374437}" dt="2023-07-07T02:35:10.134" v="4606" actId="14100"/>
          <ac:picMkLst>
            <pc:docMk/>
            <pc:sldMk cId="3433081037" sldId="1143"/>
            <ac:picMk id="6" creationId="{8E3712F1-D66B-1D84-77B8-22A47D46D3F8}"/>
          </ac:picMkLst>
        </pc:picChg>
        <pc:picChg chg="del">
          <ac:chgData name="Ricardo Luiz Freitas" userId="122532effb8c3c75" providerId="LiveId" clId="{663F47C8-B4DA-4E13-ADF1-DFD9D8374437}" dt="2023-07-07T02:04:03.908" v="4101" actId="478"/>
          <ac:picMkLst>
            <pc:docMk/>
            <pc:sldMk cId="3433081037" sldId="1143"/>
            <ac:picMk id="14338" creationId="{9304CC24-D5A7-9CB4-32EC-DE5F44E6EE20}"/>
          </ac:picMkLst>
        </pc:picChg>
        <pc:picChg chg="add mod">
          <ac:chgData name="Ricardo Luiz Freitas" userId="122532effb8c3c75" providerId="LiveId" clId="{663F47C8-B4DA-4E13-ADF1-DFD9D8374437}" dt="2023-07-07T02:06:12.680" v="4122" actId="1076"/>
          <ac:picMkLst>
            <pc:docMk/>
            <pc:sldMk cId="3433081037" sldId="1143"/>
            <ac:picMk id="16386" creationId="{53E8111A-486F-6463-D87A-224B61FE5688}"/>
          </ac:picMkLst>
        </pc:picChg>
        <pc:picChg chg="add del mod">
          <ac:chgData name="Ricardo Luiz Freitas" userId="122532effb8c3c75" providerId="LiveId" clId="{663F47C8-B4DA-4E13-ADF1-DFD9D8374437}" dt="2023-07-07T02:28:51.576" v="4562" actId="478"/>
          <ac:picMkLst>
            <pc:docMk/>
            <pc:sldMk cId="3433081037" sldId="1143"/>
            <ac:picMk id="16388" creationId="{380F71C7-1C8F-254E-CFE2-65367A66C28E}"/>
          </ac:picMkLst>
        </pc:picChg>
      </pc:sldChg>
      <pc:sldChg chg="addSp delSp modSp add mod">
        <pc:chgData name="Ricardo Luiz Freitas" userId="122532effb8c3c75" providerId="LiveId" clId="{663F47C8-B4DA-4E13-ADF1-DFD9D8374437}" dt="2023-07-15T12:40:30.298" v="12998" actId="20577"/>
        <pc:sldMkLst>
          <pc:docMk/>
          <pc:sldMk cId="1720558343" sldId="1144"/>
        </pc:sldMkLst>
        <pc:spChg chg="mod">
          <ac:chgData name="Ricardo Luiz Freitas" userId="122532effb8c3c75" providerId="LiveId" clId="{663F47C8-B4DA-4E13-ADF1-DFD9D8374437}" dt="2023-07-15T12:40:30.298" v="12998" actId="20577"/>
          <ac:spMkLst>
            <pc:docMk/>
            <pc:sldMk cId="1720558343" sldId="1144"/>
            <ac:spMk id="2" creationId="{EC728AEA-0266-5259-2364-32C22B1E6AD7}"/>
          </ac:spMkLst>
        </pc:spChg>
        <pc:spChg chg="mod">
          <ac:chgData name="Ricardo Luiz Freitas" userId="122532effb8c3c75" providerId="LiveId" clId="{663F47C8-B4DA-4E13-ADF1-DFD9D8374437}" dt="2023-07-07T02:09:01.277" v="4178" actId="14100"/>
          <ac:spMkLst>
            <pc:docMk/>
            <pc:sldMk cId="1720558343" sldId="1144"/>
            <ac:spMk id="3" creationId="{82BA45EC-18BC-9F35-F569-FA397F5BBD6C}"/>
          </ac:spMkLst>
        </pc:spChg>
        <pc:picChg chg="add mod">
          <ac:chgData name="Ricardo Luiz Freitas" userId="122532effb8c3c75" providerId="LiveId" clId="{663F47C8-B4DA-4E13-ADF1-DFD9D8374437}" dt="2023-07-07T02:09:12.723" v="4182" actId="1076"/>
          <ac:picMkLst>
            <pc:docMk/>
            <pc:sldMk cId="1720558343" sldId="1144"/>
            <ac:picMk id="5" creationId="{D8BA3267-49BA-9F83-6DC6-4D69C6D8E658}"/>
          </ac:picMkLst>
        </pc:picChg>
        <pc:picChg chg="del">
          <ac:chgData name="Ricardo Luiz Freitas" userId="122532effb8c3c75" providerId="LiveId" clId="{663F47C8-B4DA-4E13-ADF1-DFD9D8374437}" dt="2023-07-07T02:06:54.538" v="4124" actId="478"/>
          <ac:picMkLst>
            <pc:docMk/>
            <pc:sldMk cId="1720558343" sldId="1144"/>
            <ac:picMk id="16386" creationId="{53E8111A-486F-6463-D87A-224B61FE5688}"/>
          </ac:picMkLst>
        </pc:picChg>
        <pc:picChg chg="add mod">
          <ac:chgData name="Ricardo Luiz Freitas" userId="122532effb8c3c75" providerId="LiveId" clId="{663F47C8-B4DA-4E13-ADF1-DFD9D8374437}" dt="2023-07-07T02:10:36.229" v="4189" actId="1076"/>
          <ac:picMkLst>
            <pc:docMk/>
            <pc:sldMk cId="1720558343" sldId="1144"/>
            <ac:picMk id="17410" creationId="{E7FE2106-D6FD-5A17-997E-5BBE87A90E02}"/>
          </ac:picMkLst>
        </pc:picChg>
        <pc:picChg chg="add mod">
          <ac:chgData name="Ricardo Luiz Freitas" userId="122532effb8c3c75" providerId="LiveId" clId="{663F47C8-B4DA-4E13-ADF1-DFD9D8374437}" dt="2023-07-07T02:27:45.440" v="4553" actId="1035"/>
          <ac:picMkLst>
            <pc:docMk/>
            <pc:sldMk cId="1720558343" sldId="1144"/>
            <ac:picMk id="17412" creationId="{8D6303C1-C8D8-2CA3-2BA6-0D50A882F5A6}"/>
          </ac:picMkLst>
        </pc:picChg>
      </pc:sldChg>
      <pc:sldChg chg="addSp delSp modSp add mod ord">
        <pc:chgData name="Ricardo Luiz Freitas" userId="122532effb8c3c75" providerId="LiveId" clId="{663F47C8-B4DA-4E13-ADF1-DFD9D8374437}" dt="2023-07-15T12:40:26.555" v="12993" actId="20577"/>
        <pc:sldMkLst>
          <pc:docMk/>
          <pc:sldMk cId="1915292186" sldId="1145"/>
        </pc:sldMkLst>
        <pc:spChg chg="mod">
          <ac:chgData name="Ricardo Luiz Freitas" userId="122532effb8c3c75" providerId="LiveId" clId="{663F47C8-B4DA-4E13-ADF1-DFD9D8374437}" dt="2023-07-15T12:40:26.555" v="12993" actId="20577"/>
          <ac:spMkLst>
            <pc:docMk/>
            <pc:sldMk cId="1915292186" sldId="1145"/>
            <ac:spMk id="2" creationId="{EC728AEA-0266-5259-2364-32C22B1E6AD7}"/>
          </ac:spMkLst>
        </pc:spChg>
        <pc:spChg chg="mod">
          <ac:chgData name="Ricardo Luiz Freitas" userId="122532effb8c3c75" providerId="LiveId" clId="{663F47C8-B4DA-4E13-ADF1-DFD9D8374437}" dt="2023-07-07T02:12:14.783" v="4211" actId="14100"/>
          <ac:spMkLst>
            <pc:docMk/>
            <pc:sldMk cId="1915292186" sldId="1145"/>
            <ac:spMk id="3" creationId="{82BA45EC-18BC-9F35-F569-FA397F5BBD6C}"/>
          </ac:spMkLst>
        </pc:spChg>
        <pc:picChg chg="add del mod">
          <ac:chgData name="Ricardo Luiz Freitas" userId="122532effb8c3c75" providerId="LiveId" clId="{663F47C8-B4DA-4E13-ADF1-DFD9D8374437}" dt="2023-07-07T02:32:55.216" v="4592" actId="478"/>
          <ac:picMkLst>
            <pc:docMk/>
            <pc:sldMk cId="1915292186" sldId="1145"/>
            <ac:picMk id="5" creationId="{FBC28A3D-532F-6FC0-5D90-0A884230B0C9}"/>
          </ac:picMkLst>
        </pc:picChg>
        <pc:picChg chg="add mod modCrop">
          <ac:chgData name="Ricardo Luiz Freitas" userId="122532effb8c3c75" providerId="LiveId" clId="{663F47C8-B4DA-4E13-ADF1-DFD9D8374437}" dt="2023-07-08T12:43:31.685" v="5854" actId="1035"/>
          <ac:picMkLst>
            <pc:docMk/>
            <pc:sldMk cId="1915292186" sldId="1145"/>
            <ac:picMk id="7" creationId="{C51E6C26-EDA4-37DF-A808-AD673E742384}"/>
          </ac:picMkLst>
        </pc:picChg>
        <pc:picChg chg="del">
          <ac:chgData name="Ricardo Luiz Freitas" userId="122532effb8c3c75" providerId="LiveId" clId="{663F47C8-B4DA-4E13-ADF1-DFD9D8374437}" dt="2023-07-07T02:12:16.454" v="4212" actId="478"/>
          <ac:picMkLst>
            <pc:docMk/>
            <pc:sldMk cId="1915292186" sldId="1145"/>
            <ac:picMk id="13316" creationId="{441B5F1B-D23B-277A-5764-06040DAACBB9}"/>
          </ac:picMkLst>
        </pc:picChg>
        <pc:picChg chg="add mod">
          <ac:chgData name="Ricardo Luiz Freitas" userId="122532effb8c3c75" providerId="LiveId" clId="{663F47C8-B4DA-4E13-ADF1-DFD9D8374437}" dt="2023-07-07T02:33:00.872" v="4595" actId="1076"/>
          <ac:picMkLst>
            <pc:docMk/>
            <pc:sldMk cId="1915292186" sldId="1145"/>
            <ac:picMk id="20482" creationId="{BF2AEA02-CFE8-FF76-3098-2E2B014D276E}"/>
          </ac:picMkLst>
        </pc:picChg>
        <pc:picChg chg="add del mod">
          <ac:chgData name="Ricardo Luiz Freitas" userId="122532effb8c3c75" providerId="LiveId" clId="{663F47C8-B4DA-4E13-ADF1-DFD9D8374437}" dt="2023-07-07T02:38:17.427" v="4627" actId="478"/>
          <ac:picMkLst>
            <pc:docMk/>
            <pc:sldMk cId="1915292186" sldId="1145"/>
            <ac:picMk id="20484" creationId="{93401215-9104-97B3-BE1A-2CDB715F8D04}"/>
          </ac:picMkLst>
        </pc:picChg>
      </pc:sldChg>
      <pc:sldChg chg="addSp delSp modSp add mod ord">
        <pc:chgData name="Ricardo Luiz Freitas" userId="122532effb8c3c75" providerId="LiveId" clId="{663F47C8-B4DA-4E13-ADF1-DFD9D8374437}" dt="2023-07-15T12:40:26.289" v="12992" actId="20577"/>
        <pc:sldMkLst>
          <pc:docMk/>
          <pc:sldMk cId="2163329568" sldId="1146"/>
        </pc:sldMkLst>
        <pc:spChg chg="mod">
          <ac:chgData name="Ricardo Luiz Freitas" userId="122532effb8c3c75" providerId="LiveId" clId="{663F47C8-B4DA-4E13-ADF1-DFD9D8374437}" dt="2023-07-15T12:40:26.289" v="12992" actId="20577"/>
          <ac:spMkLst>
            <pc:docMk/>
            <pc:sldMk cId="2163329568" sldId="1146"/>
            <ac:spMk id="2" creationId="{EC728AEA-0266-5259-2364-32C22B1E6AD7}"/>
          </ac:spMkLst>
        </pc:spChg>
        <pc:spChg chg="mod">
          <ac:chgData name="Ricardo Luiz Freitas" userId="122532effb8c3c75" providerId="LiveId" clId="{663F47C8-B4DA-4E13-ADF1-DFD9D8374437}" dt="2023-07-07T02:14:07.709" v="4242" actId="113"/>
          <ac:spMkLst>
            <pc:docMk/>
            <pc:sldMk cId="2163329568" sldId="1146"/>
            <ac:spMk id="3" creationId="{82BA45EC-18BC-9F35-F569-FA397F5BBD6C}"/>
          </ac:spMkLst>
        </pc:spChg>
        <pc:picChg chg="del">
          <ac:chgData name="Ricardo Luiz Freitas" userId="122532effb8c3c75" providerId="LiveId" clId="{663F47C8-B4DA-4E13-ADF1-DFD9D8374437}" dt="2023-07-07T02:13:05.922" v="4216" actId="478"/>
          <ac:picMkLst>
            <pc:docMk/>
            <pc:sldMk cId="2163329568" sldId="1146"/>
            <ac:picMk id="5" creationId="{FBC28A3D-532F-6FC0-5D90-0A884230B0C9}"/>
          </ac:picMkLst>
        </pc:picChg>
        <pc:picChg chg="add del mod">
          <ac:chgData name="Ricardo Luiz Freitas" userId="122532effb8c3c75" providerId="LiveId" clId="{663F47C8-B4DA-4E13-ADF1-DFD9D8374437}" dt="2023-07-07T14:13:53.874" v="5115" actId="478"/>
          <ac:picMkLst>
            <pc:docMk/>
            <pc:sldMk cId="2163329568" sldId="1146"/>
            <ac:picMk id="6" creationId="{140521DC-CF08-72D3-5902-AEE7CCE63CA8}"/>
          </ac:picMkLst>
        </pc:picChg>
        <pc:picChg chg="add mod">
          <ac:chgData name="Ricardo Luiz Freitas" userId="122532effb8c3c75" providerId="LiveId" clId="{663F47C8-B4DA-4E13-ADF1-DFD9D8374437}" dt="2023-07-08T12:43:38.911" v="5860" actId="1035"/>
          <ac:picMkLst>
            <pc:docMk/>
            <pc:sldMk cId="2163329568" sldId="1146"/>
            <ac:picMk id="19458" creationId="{606C2B80-5BED-757B-F427-249104C4CBAD}"/>
          </ac:picMkLst>
        </pc:picChg>
        <pc:picChg chg="add mod">
          <ac:chgData name="Ricardo Luiz Freitas" userId="122532effb8c3c75" providerId="LiveId" clId="{663F47C8-B4DA-4E13-ADF1-DFD9D8374437}" dt="2023-07-07T14:14:18.702" v="5121" actId="732"/>
          <ac:picMkLst>
            <pc:docMk/>
            <pc:sldMk cId="2163329568" sldId="1146"/>
            <ac:picMk id="19460" creationId="{DF57A87E-2B37-2654-7143-AB0D53E8656E}"/>
          </ac:picMkLst>
        </pc:picChg>
      </pc:sldChg>
      <pc:sldChg chg="addSp delSp modSp add mod">
        <pc:chgData name="Ricardo Luiz Freitas" userId="122532effb8c3c75" providerId="LiveId" clId="{663F47C8-B4DA-4E13-ADF1-DFD9D8374437}" dt="2023-07-19T01:51:25.073" v="16088" actId="207"/>
        <pc:sldMkLst>
          <pc:docMk/>
          <pc:sldMk cId="3495077628" sldId="1147"/>
        </pc:sldMkLst>
        <pc:spChg chg="mod">
          <ac:chgData name="Ricardo Luiz Freitas" userId="122532effb8c3c75" providerId="LiveId" clId="{663F47C8-B4DA-4E13-ADF1-DFD9D8374437}" dt="2023-07-15T12:40:28.046" v="12995"/>
          <ac:spMkLst>
            <pc:docMk/>
            <pc:sldMk cId="3495077628" sldId="1147"/>
            <ac:spMk id="2" creationId="{EC728AEA-0266-5259-2364-32C22B1E6AD7}"/>
          </ac:spMkLst>
        </pc:spChg>
        <pc:spChg chg="mod">
          <ac:chgData name="Ricardo Luiz Freitas" userId="122532effb8c3c75" providerId="LiveId" clId="{663F47C8-B4DA-4E13-ADF1-DFD9D8374437}" dt="2023-07-19T01:51:25.073" v="16088" actId="207"/>
          <ac:spMkLst>
            <pc:docMk/>
            <pc:sldMk cId="3495077628" sldId="1147"/>
            <ac:spMk id="3" creationId="{82BA45EC-18BC-9F35-F569-FA397F5BBD6C}"/>
          </ac:spMkLst>
        </pc:spChg>
        <pc:picChg chg="del">
          <ac:chgData name="Ricardo Luiz Freitas" userId="122532effb8c3c75" providerId="LiveId" clId="{663F47C8-B4DA-4E13-ADF1-DFD9D8374437}" dt="2023-07-07T02:17:27.795" v="4252" actId="478"/>
          <ac:picMkLst>
            <pc:docMk/>
            <pc:sldMk cId="3495077628" sldId="1147"/>
            <ac:picMk id="5" creationId="{D8BA3267-49BA-9F83-6DC6-4D69C6D8E658}"/>
          </ac:picMkLst>
        </pc:picChg>
        <pc:picChg chg="add mod">
          <ac:chgData name="Ricardo Luiz Freitas" userId="122532effb8c3c75" providerId="LiveId" clId="{663F47C8-B4DA-4E13-ADF1-DFD9D8374437}" dt="2023-07-07T02:29:50.821" v="4571"/>
          <ac:picMkLst>
            <pc:docMk/>
            <pc:sldMk cId="3495077628" sldId="1147"/>
            <ac:picMk id="6" creationId="{A45C5D09-B5BA-84F5-2803-F6E53A73135F}"/>
          </ac:picMkLst>
        </pc:picChg>
        <pc:picChg chg="del">
          <ac:chgData name="Ricardo Luiz Freitas" userId="122532effb8c3c75" providerId="LiveId" clId="{663F47C8-B4DA-4E13-ADF1-DFD9D8374437}" dt="2023-07-07T02:17:28.751" v="4253" actId="478"/>
          <ac:picMkLst>
            <pc:docMk/>
            <pc:sldMk cId="3495077628" sldId="1147"/>
            <ac:picMk id="17410" creationId="{E7FE2106-D6FD-5A17-997E-5BBE87A90E02}"/>
          </ac:picMkLst>
        </pc:picChg>
        <pc:picChg chg="add mod">
          <ac:chgData name="Ricardo Luiz Freitas" userId="122532effb8c3c75" providerId="LiveId" clId="{663F47C8-B4DA-4E13-ADF1-DFD9D8374437}" dt="2023-07-07T02:21:46.666" v="4521" actId="1038"/>
          <ac:picMkLst>
            <pc:docMk/>
            <pc:sldMk cId="3495077628" sldId="1147"/>
            <ac:picMk id="18434" creationId="{DB176DC0-5429-35FE-1957-9C6BE239968B}"/>
          </ac:picMkLst>
        </pc:picChg>
      </pc:sldChg>
      <pc:sldChg chg="addSp delSp modSp add mod">
        <pc:chgData name="Ricardo Luiz Freitas" userId="122532effb8c3c75" providerId="LiveId" clId="{663F47C8-B4DA-4E13-ADF1-DFD9D8374437}" dt="2023-07-15T12:40:27.215" v="12994"/>
        <pc:sldMkLst>
          <pc:docMk/>
          <pc:sldMk cId="4035980405" sldId="1148"/>
        </pc:sldMkLst>
        <pc:spChg chg="mod">
          <ac:chgData name="Ricardo Luiz Freitas" userId="122532effb8c3c75" providerId="LiveId" clId="{663F47C8-B4DA-4E13-ADF1-DFD9D8374437}" dt="2023-07-15T12:40:27.215" v="12994"/>
          <ac:spMkLst>
            <pc:docMk/>
            <pc:sldMk cId="4035980405" sldId="1148"/>
            <ac:spMk id="2" creationId="{EC728AEA-0266-5259-2364-32C22B1E6AD7}"/>
          </ac:spMkLst>
        </pc:spChg>
        <pc:spChg chg="del">
          <ac:chgData name="Ricardo Luiz Freitas" userId="122532effb8c3c75" providerId="LiveId" clId="{663F47C8-B4DA-4E13-ADF1-DFD9D8374437}" dt="2023-07-07T02:23:04.122" v="4524" actId="478"/>
          <ac:spMkLst>
            <pc:docMk/>
            <pc:sldMk cId="4035980405" sldId="1148"/>
            <ac:spMk id="3" creationId="{82BA45EC-18BC-9F35-F569-FA397F5BBD6C}"/>
          </ac:spMkLst>
        </pc:spChg>
        <pc:spChg chg="add del mod">
          <ac:chgData name="Ricardo Luiz Freitas" userId="122532effb8c3c75" providerId="LiveId" clId="{663F47C8-B4DA-4E13-ADF1-DFD9D8374437}" dt="2023-07-07T02:23:06.128" v="4525" actId="478"/>
          <ac:spMkLst>
            <pc:docMk/>
            <pc:sldMk cId="4035980405" sldId="1148"/>
            <ac:spMk id="5" creationId="{4DDEDF1D-F481-98A1-4917-8FDD2B836DB8}"/>
          </ac:spMkLst>
        </pc:spChg>
        <pc:picChg chg="add mod">
          <ac:chgData name="Ricardo Luiz Freitas" userId="122532effb8c3c75" providerId="LiveId" clId="{663F47C8-B4DA-4E13-ADF1-DFD9D8374437}" dt="2023-07-07T02:29:53.174" v="4572"/>
          <ac:picMkLst>
            <pc:docMk/>
            <pc:sldMk cId="4035980405" sldId="1148"/>
            <ac:picMk id="6" creationId="{D031B27E-7C88-A701-03CE-E545CBCCBF97}"/>
          </ac:picMkLst>
        </pc:picChg>
        <pc:picChg chg="del">
          <ac:chgData name="Ricardo Luiz Freitas" userId="122532effb8c3c75" providerId="LiveId" clId="{663F47C8-B4DA-4E13-ADF1-DFD9D8374437}" dt="2023-07-07T02:23:01.552" v="4523" actId="478"/>
          <ac:picMkLst>
            <pc:docMk/>
            <pc:sldMk cId="4035980405" sldId="1148"/>
            <ac:picMk id="18434" creationId="{DB176DC0-5429-35FE-1957-9C6BE239968B}"/>
          </ac:picMkLst>
        </pc:picChg>
        <pc:picChg chg="add mod">
          <ac:chgData name="Ricardo Luiz Freitas" userId="122532effb8c3c75" providerId="LiveId" clId="{663F47C8-B4DA-4E13-ADF1-DFD9D8374437}" dt="2023-07-07T02:23:20.324" v="4528" actId="1076"/>
          <ac:picMkLst>
            <pc:docMk/>
            <pc:sldMk cId="4035980405" sldId="1148"/>
            <ac:picMk id="21506" creationId="{F0F583AC-E8DB-278F-BFB8-5C042B077F98}"/>
          </ac:picMkLst>
        </pc:picChg>
      </pc:sldChg>
      <pc:sldChg chg="addSp delSp modSp add mod">
        <pc:chgData name="Ricardo Luiz Freitas" userId="122532effb8c3c75" providerId="LiveId" clId="{663F47C8-B4DA-4E13-ADF1-DFD9D8374437}" dt="2023-07-15T12:40:24.848" v="12989" actId="20577"/>
        <pc:sldMkLst>
          <pc:docMk/>
          <pc:sldMk cId="3857037795" sldId="1149"/>
        </pc:sldMkLst>
        <pc:spChg chg="mod">
          <ac:chgData name="Ricardo Luiz Freitas" userId="122532effb8c3c75" providerId="LiveId" clId="{663F47C8-B4DA-4E13-ADF1-DFD9D8374437}" dt="2023-07-15T12:40:24.848" v="12989" actId="20577"/>
          <ac:spMkLst>
            <pc:docMk/>
            <pc:sldMk cId="3857037795" sldId="1149"/>
            <ac:spMk id="2" creationId="{EC728AEA-0266-5259-2364-32C22B1E6AD7}"/>
          </ac:spMkLst>
        </pc:spChg>
        <pc:spChg chg="mod">
          <ac:chgData name="Ricardo Luiz Freitas" userId="122532effb8c3c75" providerId="LiveId" clId="{663F47C8-B4DA-4E13-ADF1-DFD9D8374437}" dt="2023-07-07T02:47:33.283" v="4789" actId="20577"/>
          <ac:spMkLst>
            <pc:docMk/>
            <pc:sldMk cId="3857037795" sldId="1149"/>
            <ac:spMk id="3" creationId="{82BA45EC-18BC-9F35-F569-FA397F5BBD6C}"/>
          </ac:spMkLst>
        </pc:spChg>
        <pc:picChg chg="del">
          <ac:chgData name="Ricardo Luiz Freitas" userId="122532effb8c3c75" providerId="LiveId" clId="{663F47C8-B4DA-4E13-ADF1-DFD9D8374437}" dt="2023-07-07T02:37:17.005" v="4620" actId="478"/>
          <ac:picMkLst>
            <pc:docMk/>
            <pc:sldMk cId="3857037795" sldId="1149"/>
            <ac:picMk id="6" creationId="{140521DC-CF08-72D3-5902-AEE7CCE63CA8}"/>
          </ac:picMkLst>
        </pc:picChg>
        <pc:picChg chg="del">
          <ac:chgData name="Ricardo Luiz Freitas" userId="122532effb8c3c75" providerId="LiveId" clId="{663F47C8-B4DA-4E13-ADF1-DFD9D8374437}" dt="2023-07-07T02:37:14.964" v="4619" actId="478"/>
          <ac:picMkLst>
            <pc:docMk/>
            <pc:sldMk cId="3857037795" sldId="1149"/>
            <ac:picMk id="19458" creationId="{606C2B80-5BED-757B-F427-249104C4CBAD}"/>
          </ac:picMkLst>
        </pc:picChg>
        <pc:picChg chg="add mod">
          <ac:chgData name="Ricardo Luiz Freitas" userId="122532effb8c3c75" providerId="LiveId" clId="{663F47C8-B4DA-4E13-ADF1-DFD9D8374437}" dt="2023-07-07T02:47:39.786" v="4791" actId="1076"/>
          <ac:picMkLst>
            <pc:docMk/>
            <pc:sldMk cId="3857037795" sldId="1149"/>
            <ac:picMk id="22530" creationId="{CD9E64A1-80FB-6741-7015-2898893E33E6}"/>
          </ac:picMkLst>
        </pc:picChg>
        <pc:picChg chg="add del mod">
          <ac:chgData name="Ricardo Luiz Freitas" userId="122532effb8c3c75" providerId="LiveId" clId="{663F47C8-B4DA-4E13-ADF1-DFD9D8374437}" dt="2023-07-07T02:45:00.819" v="4728" actId="478"/>
          <ac:picMkLst>
            <pc:docMk/>
            <pc:sldMk cId="3857037795" sldId="1149"/>
            <ac:picMk id="22532" creationId="{2C4DCE5D-6E1E-14F3-A7CA-10E3D1BD5CCE}"/>
          </ac:picMkLst>
        </pc:picChg>
        <pc:picChg chg="add mod">
          <ac:chgData name="Ricardo Luiz Freitas" userId="122532effb8c3c75" providerId="LiveId" clId="{663F47C8-B4DA-4E13-ADF1-DFD9D8374437}" dt="2023-07-07T02:47:46.175" v="4793" actId="1076"/>
          <ac:picMkLst>
            <pc:docMk/>
            <pc:sldMk cId="3857037795" sldId="1149"/>
            <ac:picMk id="22534" creationId="{C7954484-B590-6D90-2A80-C33DDB5DD4AE}"/>
          </ac:picMkLst>
        </pc:picChg>
      </pc:sldChg>
      <pc:sldChg chg="addSp delSp modSp add mod">
        <pc:chgData name="Ricardo Luiz Freitas" userId="122532effb8c3c75" providerId="LiveId" clId="{663F47C8-B4DA-4E13-ADF1-DFD9D8374437}" dt="2023-07-19T01:22:34.299" v="15784" actId="478"/>
        <pc:sldMkLst>
          <pc:docMk/>
          <pc:sldMk cId="4267139848" sldId="1150"/>
        </pc:sldMkLst>
        <pc:spChg chg="mod">
          <ac:chgData name="Ricardo Luiz Freitas" userId="122532effb8c3c75" providerId="LiveId" clId="{663F47C8-B4DA-4E13-ADF1-DFD9D8374437}" dt="2023-07-19T01:10:33.667" v="15633" actId="20577"/>
          <ac:spMkLst>
            <pc:docMk/>
            <pc:sldMk cId="4267139848" sldId="1150"/>
            <ac:spMk id="2" creationId="{EC728AEA-0266-5259-2364-32C22B1E6AD7}"/>
          </ac:spMkLst>
        </pc:spChg>
        <pc:spChg chg="del">
          <ac:chgData name="Ricardo Luiz Freitas" userId="122532effb8c3c75" providerId="LiveId" clId="{663F47C8-B4DA-4E13-ADF1-DFD9D8374437}" dt="2023-07-07T02:45:42.093" v="4743" actId="478"/>
          <ac:spMkLst>
            <pc:docMk/>
            <pc:sldMk cId="4267139848" sldId="1150"/>
            <ac:spMk id="3" creationId="{82BA45EC-18BC-9F35-F569-FA397F5BBD6C}"/>
          </ac:spMkLst>
        </pc:spChg>
        <pc:spChg chg="add del mod">
          <ac:chgData name="Ricardo Luiz Freitas" userId="122532effb8c3c75" providerId="LiveId" clId="{663F47C8-B4DA-4E13-ADF1-DFD9D8374437}" dt="2023-07-07T02:45:45.324" v="4744" actId="478"/>
          <ac:spMkLst>
            <pc:docMk/>
            <pc:sldMk cId="4267139848" sldId="1150"/>
            <ac:spMk id="5" creationId="{0B5404F5-0335-7734-9327-5C1DEC7D2484}"/>
          </ac:spMkLst>
        </pc:spChg>
        <pc:spChg chg="add mod">
          <ac:chgData name="Ricardo Luiz Freitas" userId="122532effb8c3c75" providerId="LiveId" clId="{663F47C8-B4DA-4E13-ADF1-DFD9D8374437}" dt="2023-07-19T01:22:33.237" v="15782" actId="14100"/>
          <ac:spMkLst>
            <pc:docMk/>
            <pc:sldMk cId="4267139848" sldId="1150"/>
            <ac:spMk id="6" creationId="{F4D77F11-73BC-D835-FABA-76AEC6A61736}"/>
          </ac:spMkLst>
        </pc:spChg>
        <pc:picChg chg="add del mod">
          <ac:chgData name="Ricardo Luiz Freitas" userId="122532effb8c3c75" providerId="LiveId" clId="{663F47C8-B4DA-4E13-ADF1-DFD9D8374437}" dt="2023-07-19T01:22:33.661" v="15783" actId="478"/>
          <ac:picMkLst>
            <pc:docMk/>
            <pc:sldMk cId="4267139848" sldId="1150"/>
            <ac:picMk id="1026" creationId="{DAA22D8B-22E7-9C7C-EF81-535D23DDB778}"/>
          </ac:picMkLst>
        </pc:picChg>
        <pc:picChg chg="add del mod">
          <ac:chgData name="Ricardo Luiz Freitas" userId="122532effb8c3c75" providerId="LiveId" clId="{663F47C8-B4DA-4E13-ADF1-DFD9D8374437}" dt="2023-07-19T01:22:34.299" v="15784" actId="478"/>
          <ac:picMkLst>
            <pc:docMk/>
            <pc:sldMk cId="4267139848" sldId="1150"/>
            <ac:picMk id="1028" creationId="{D2FBAF0E-C01E-6510-6886-2C1E9395600C}"/>
          </ac:picMkLst>
        </pc:picChg>
        <pc:picChg chg="del">
          <ac:chgData name="Ricardo Luiz Freitas" userId="122532effb8c3c75" providerId="LiveId" clId="{663F47C8-B4DA-4E13-ADF1-DFD9D8374437}" dt="2023-07-07T02:43:23.370" v="4727" actId="478"/>
          <ac:picMkLst>
            <pc:docMk/>
            <pc:sldMk cId="4267139848" sldId="1150"/>
            <ac:picMk id="22530" creationId="{CD9E64A1-80FB-6741-7015-2898893E33E6}"/>
          </ac:picMkLst>
        </pc:picChg>
        <pc:picChg chg="del">
          <ac:chgData name="Ricardo Luiz Freitas" userId="122532effb8c3c75" providerId="LiveId" clId="{663F47C8-B4DA-4E13-ADF1-DFD9D8374437}" dt="2023-07-07T02:43:22.433" v="4726" actId="478"/>
          <ac:picMkLst>
            <pc:docMk/>
            <pc:sldMk cId="4267139848" sldId="1150"/>
            <ac:picMk id="22532" creationId="{2C4DCE5D-6E1E-14F3-A7CA-10E3D1BD5CCE}"/>
          </ac:picMkLst>
        </pc:picChg>
        <pc:picChg chg="add del mod">
          <ac:chgData name="Ricardo Luiz Freitas" userId="122532effb8c3c75" providerId="LiveId" clId="{663F47C8-B4DA-4E13-ADF1-DFD9D8374437}" dt="2023-07-19T01:09:12.907" v="15606" actId="478"/>
          <ac:picMkLst>
            <pc:docMk/>
            <pc:sldMk cId="4267139848" sldId="1150"/>
            <ac:picMk id="23554" creationId="{C307526C-25AF-5B1D-F1D7-3E077816C218}"/>
          </ac:picMkLst>
        </pc:picChg>
      </pc:sldChg>
      <pc:sldChg chg="addSp delSp modSp add mod">
        <pc:chgData name="Ricardo Luiz Freitas" userId="122532effb8c3c75" providerId="LiveId" clId="{663F47C8-B4DA-4E13-ADF1-DFD9D8374437}" dt="2023-07-15T12:40:22.532" v="12983" actId="20577"/>
        <pc:sldMkLst>
          <pc:docMk/>
          <pc:sldMk cId="2415556468" sldId="1151"/>
        </pc:sldMkLst>
        <pc:spChg chg="mod">
          <ac:chgData name="Ricardo Luiz Freitas" userId="122532effb8c3c75" providerId="LiveId" clId="{663F47C8-B4DA-4E13-ADF1-DFD9D8374437}" dt="2023-07-15T12:40:22.532" v="12983" actId="20577"/>
          <ac:spMkLst>
            <pc:docMk/>
            <pc:sldMk cId="2415556468" sldId="1151"/>
            <ac:spMk id="2" creationId="{EC728AEA-0266-5259-2364-32C22B1E6AD7}"/>
          </ac:spMkLst>
        </pc:spChg>
        <pc:spChg chg="mod">
          <ac:chgData name="Ricardo Luiz Freitas" userId="122532effb8c3c75" providerId="LiveId" clId="{663F47C8-B4DA-4E13-ADF1-DFD9D8374437}" dt="2023-07-07T02:53:54.895" v="4866" actId="14100"/>
          <ac:spMkLst>
            <pc:docMk/>
            <pc:sldMk cId="2415556468" sldId="1151"/>
            <ac:spMk id="3" creationId="{82BA45EC-18BC-9F35-F569-FA397F5BBD6C}"/>
          </ac:spMkLst>
        </pc:spChg>
        <pc:picChg chg="del">
          <ac:chgData name="Ricardo Luiz Freitas" userId="122532effb8c3c75" providerId="LiveId" clId="{663F47C8-B4DA-4E13-ADF1-DFD9D8374437}" dt="2023-07-07T02:49:59.284" v="4805" actId="478"/>
          <ac:picMkLst>
            <pc:docMk/>
            <pc:sldMk cId="2415556468" sldId="1151"/>
            <ac:picMk id="22530" creationId="{CD9E64A1-80FB-6741-7015-2898893E33E6}"/>
          </ac:picMkLst>
        </pc:picChg>
        <pc:picChg chg="del">
          <ac:chgData name="Ricardo Luiz Freitas" userId="122532effb8c3c75" providerId="LiveId" clId="{663F47C8-B4DA-4E13-ADF1-DFD9D8374437}" dt="2023-07-07T02:50:00.023" v="4806" actId="478"/>
          <ac:picMkLst>
            <pc:docMk/>
            <pc:sldMk cId="2415556468" sldId="1151"/>
            <ac:picMk id="22534" creationId="{C7954484-B590-6D90-2A80-C33DDB5DD4AE}"/>
          </ac:picMkLst>
        </pc:picChg>
        <pc:picChg chg="add mod">
          <ac:chgData name="Ricardo Luiz Freitas" userId="122532effb8c3c75" providerId="LiveId" clId="{663F47C8-B4DA-4E13-ADF1-DFD9D8374437}" dt="2023-07-07T02:54:13.647" v="4887" actId="1037"/>
          <ac:picMkLst>
            <pc:docMk/>
            <pc:sldMk cId="2415556468" sldId="1151"/>
            <ac:picMk id="24578" creationId="{06C0A81C-F9D0-F76A-898F-7F32C257295F}"/>
          </ac:picMkLst>
        </pc:picChg>
        <pc:picChg chg="add mod">
          <ac:chgData name="Ricardo Luiz Freitas" userId="122532effb8c3c75" providerId="LiveId" clId="{663F47C8-B4DA-4E13-ADF1-DFD9D8374437}" dt="2023-07-07T02:54:10.338" v="4882" actId="1037"/>
          <ac:picMkLst>
            <pc:docMk/>
            <pc:sldMk cId="2415556468" sldId="1151"/>
            <ac:picMk id="24580" creationId="{AA5051BC-D62E-703B-3890-6F0232BE61A7}"/>
          </ac:picMkLst>
        </pc:picChg>
      </pc:sldChg>
      <pc:sldChg chg="new del">
        <pc:chgData name="Ricardo Luiz Freitas" userId="122532effb8c3c75" providerId="LiveId" clId="{663F47C8-B4DA-4E13-ADF1-DFD9D8374437}" dt="2023-07-07T12:24:33.310" v="4976" actId="47"/>
        <pc:sldMkLst>
          <pc:docMk/>
          <pc:sldMk cId="1239537920" sldId="1152"/>
        </pc:sldMkLst>
      </pc:sldChg>
      <pc:sldChg chg="addSp delSp modSp add mod">
        <pc:chgData name="Ricardo Luiz Freitas" userId="122532effb8c3c75" providerId="LiveId" clId="{663F47C8-B4DA-4E13-ADF1-DFD9D8374437}" dt="2023-07-07T14:50:20.439" v="5465" actId="20577"/>
        <pc:sldMkLst>
          <pc:docMk/>
          <pc:sldMk cId="3670225562" sldId="1152"/>
        </pc:sldMkLst>
        <pc:spChg chg="mod">
          <ac:chgData name="Ricardo Luiz Freitas" userId="122532effb8c3c75" providerId="LiveId" clId="{663F47C8-B4DA-4E13-ADF1-DFD9D8374437}" dt="2023-07-07T14:50:20.439" v="5465" actId="20577"/>
          <ac:spMkLst>
            <pc:docMk/>
            <pc:sldMk cId="3670225562" sldId="1152"/>
            <ac:spMk id="2" creationId="{EC728AEA-0266-5259-2364-32C22B1E6AD7}"/>
          </ac:spMkLst>
        </pc:spChg>
        <pc:spChg chg="mod">
          <ac:chgData name="Ricardo Luiz Freitas" userId="122532effb8c3c75" providerId="LiveId" clId="{663F47C8-B4DA-4E13-ADF1-DFD9D8374437}" dt="2023-07-07T12:25:00.024" v="5025" actId="14100"/>
          <ac:spMkLst>
            <pc:docMk/>
            <pc:sldMk cId="3670225562" sldId="1152"/>
            <ac:spMk id="3" creationId="{82BA45EC-18BC-9F35-F569-FA397F5BBD6C}"/>
          </ac:spMkLst>
        </pc:spChg>
        <pc:picChg chg="del">
          <ac:chgData name="Ricardo Luiz Freitas" userId="122532effb8c3c75" providerId="LiveId" clId="{663F47C8-B4DA-4E13-ADF1-DFD9D8374437}" dt="2023-07-07T12:24:44.092" v="4986" actId="478"/>
          <ac:picMkLst>
            <pc:docMk/>
            <pc:sldMk cId="3670225562" sldId="1152"/>
            <ac:picMk id="22530" creationId="{CD9E64A1-80FB-6741-7015-2898893E33E6}"/>
          </ac:picMkLst>
        </pc:picChg>
        <pc:picChg chg="del">
          <ac:chgData name="Ricardo Luiz Freitas" userId="122532effb8c3c75" providerId="LiveId" clId="{663F47C8-B4DA-4E13-ADF1-DFD9D8374437}" dt="2023-07-07T12:24:44.620" v="4987" actId="478"/>
          <ac:picMkLst>
            <pc:docMk/>
            <pc:sldMk cId="3670225562" sldId="1152"/>
            <ac:picMk id="22534" creationId="{C7954484-B590-6D90-2A80-C33DDB5DD4AE}"/>
          </ac:picMkLst>
        </pc:picChg>
        <pc:picChg chg="add del mod">
          <ac:chgData name="Ricardo Luiz Freitas" userId="122532effb8c3c75" providerId="LiveId" clId="{663F47C8-B4DA-4E13-ADF1-DFD9D8374437}" dt="2023-07-07T12:30:47.532" v="5044" actId="478"/>
          <ac:picMkLst>
            <pc:docMk/>
            <pc:sldMk cId="3670225562" sldId="1152"/>
            <ac:picMk id="25602" creationId="{6FAB120D-8FFA-7BE8-FE8E-26993ADC0D1C}"/>
          </ac:picMkLst>
        </pc:picChg>
        <pc:picChg chg="add del mod">
          <ac:chgData name="Ricardo Luiz Freitas" userId="122532effb8c3c75" providerId="LiveId" clId="{663F47C8-B4DA-4E13-ADF1-DFD9D8374437}" dt="2023-07-07T12:30:35.828" v="5039" actId="478"/>
          <ac:picMkLst>
            <pc:docMk/>
            <pc:sldMk cId="3670225562" sldId="1152"/>
            <ac:picMk id="25604" creationId="{1B3AD680-B856-5677-ADC0-0A8100823071}"/>
          </ac:picMkLst>
        </pc:picChg>
        <pc:picChg chg="add mod">
          <ac:chgData name="Ricardo Luiz Freitas" userId="122532effb8c3c75" providerId="LiveId" clId="{663F47C8-B4DA-4E13-ADF1-DFD9D8374437}" dt="2023-07-07T12:33:30.128" v="5064" actId="1076"/>
          <ac:picMkLst>
            <pc:docMk/>
            <pc:sldMk cId="3670225562" sldId="1152"/>
            <ac:picMk id="25606" creationId="{E271A52B-6BF1-8BBB-9D8D-D3558F390AA3}"/>
          </ac:picMkLst>
        </pc:picChg>
        <pc:picChg chg="add del mod">
          <ac:chgData name="Ricardo Luiz Freitas" userId="122532effb8c3c75" providerId="LiveId" clId="{663F47C8-B4DA-4E13-ADF1-DFD9D8374437}" dt="2023-07-07T12:32:49.092" v="5059" actId="478"/>
          <ac:picMkLst>
            <pc:docMk/>
            <pc:sldMk cId="3670225562" sldId="1152"/>
            <ac:picMk id="25608" creationId="{C4669FDB-4EC8-E01B-34CF-7790A7C27B03}"/>
          </ac:picMkLst>
        </pc:picChg>
        <pc:picChg chg="add mod">
          <ac:chgData name="Ricardo Luiz Freitas" userId="122532effb8c3c75" providerId="LiveId" clId="{663F47C8-B4DA-4E13-ADF1-DFD9D8374437}" dt="2023-07-07T12:33:39.979" v="5068" actId="1076"/>
          <ac:picMkLst>
            <pc:docMk/>
            <pc:sldMk cId="3670225562" sldId="1152"/>
            <ac:picMk id="25610" creationId="{EDAA52CD-7FEE-E017-1450-9F608E7C596E}"/>
          </ac:picMkLst>
        </pc:picChg>
      </pc:sldChg>
      <pc:sldChg chg="addSp delSp modSp add mod">
        <pc:chgData name="Ricardo Luiz Freitas" userId="122532effb8c3c75" providerId="LiveId" clId="{663F47C8-B4DA-4E13-ADF1-DFD9D8374437}" dt="2023-07-07T14:51:09.930" v="5490" actId="20577"/>
        <pc:sldMkLst>
          <pc:docMk/>
          <pc:sldMk cId="4229514665" sldId="1153"/>
        </pc:sldMkLst>
        <pc:spChg chg="mod">
          <ac:chgData name="Ricardo Luiz Freitas" userId="122532effb8c3c75" providerId="LiveId" clId="{663F47C8-B4DA-4E13-ADF1-DFD9D8374437}" dt="2023-07-07T14:51:09.930" v="5490" actId="20577"/>
          <ac:spMkLst>
            <pc:docMk/>
            <pc:sldMk cId="4229514665" sldId="1153"/>
            <ac:spMk id="2" creationId="{EC728AEA-0266-5259-2364-32C22B1E6AD7}"/>
          </ac:spMkLst>
        </pc:spChg>
        <pc:spChg chg="mod">
          <ac:chgData name="Ricardo Luiz Freitas" userId="122532effb8c3c75" providerId="LiveId" clId="{663F47C8-B4DA-4E13-ADF1-DFD9D8374437}" dt="2023-07-07T14:44:39.419" v="5411" actId="115"/>
          <ac:spMkLst>
            <pc:docMk/>
            <pc:sldMk cId="4229514665" sldId="1153"/>
            <ac:spMk id="3" creationId="{82BA45EC-18BC-9F35-F569-FA397F5BBD6C}"/>
          </ac:spMkLst>
        </pc:spChg>
        <pc:picChg chg="del">
          <ac:chgData name="Ricardo Luiz Freitas" userId="122532effb8c3c75" providerId="LiveId" clId="{663F47C8-B4DA-4E13-ADF1-DFD9D8374437}" dt="2023-07-07T14:12:04.798" v="5111" actId="478"/>
          <ac:picMkLst>
            <pc:docMk/>
            <pc:sldMk cId="4229514665" sldId="1153"/>
            <ac:picMk id="25606" creationId="{E271A52B-6BF1-8BBB-9D8D-D3558F390AA3}"/>
          </ac:picMkLst>
        </pc:picChg>
        <pc:picChg chg="del">
          <ac:chgData name="Ricardo Luiz Freitas" userId="122532effb8c3c75" providerId="LiveId" clId="{663F47C8-B4DA-4E13-ADF1-DFD9D8374437}" dt="2023-07-07T14:12:04.243" v="5110" actId="478"/>
          <ac:picMkLst>
            <pc:docMk/>
            <pc:sldMk cId="4229514665" sldId="1153"/>
            <ac:picMk id="25610" creationId="{EDAA52CD-7FEE-E017-1450-9F608E7C596E}"/>
          </ac:picMkLst>
        </pc:picChg>
        <pc:picChg chg="add mod">
          <ac:chgData name="Ricardo Luiz Freitas" userId="122532effb8c3c75" providerId="LiveId" clId="{663F47C8-B4DA-4E13-ADF1-DFD9D8374437}" dt="2023-07-07T14:19:00.964" v="5168" actId="1076"/>
          <ac:picMkLst>
            <pc:docMk/>
            <pc:sldMk cId="4229514665" sldId="1153"/>
            <ac:picMk id="26626" creationId="{D188FE2A-4326-9EDA-4988-0534C810F4E0}"/>
          </ac:picMkLst>
        </pc:picChg>
        <pc:picChg chg="add del mod">
          <ac:chgData name="Ricardo Luiz Freitas" userId="122532effb8c3c75" providerId="LiveId" clId="{663F47C8-B4DA-4E13-ADF1-DFD9D8374437}" dt="2023-07-07T14:18:20.559" v="5161" actId="478"/>
          <ac:picMkLst>
            <pc:docMk/>
            <pc:sldMk cId="4229514665" sldId="1153"/>
            <ac:picMk id="26628" creationId="{E96EC959-A3A5-81C9-9634-6AED79B4711D}"/>
          </ac:picMkLst>
        </pc:picChg>
        <pc:picChg chg="add del mod">
          <ac:chgData name="Ricardo Luiz Freitas" userId="122532effb8c3c75" providerId="LiveId" clId="{663F47C8-B4DA-4E13-ADF1-DFD9D8374437}" dt="2023-07-07T14:18:55.581" v="5165" actId="478"/>
          <ac:picMkLst>
            <pc:docMk/>
            <pc:sldMk cId="4229514665" sldId="1153"/>
            <ac:picMk id="26630" creationId="{FDB7C9F6-A7C2-5144-C1F8-7A56D16C5137}"/>
          </ac:picMkLst>
        </pc:picChg>
      </pc:sldChg>
      <pc:sldChg chg="delSp modSp add mod">
        <pc:chgData name="Ricardo Luiz Freitas" userId="122532effb8c3c75" providerId="LiveId" clId="{663F47C8-B4DA-4E13-ADF1-DFD9D8374437}" dt="2023-07-07T17:07:07.547" v="5768" actId="20577"/>
        <pc:sldMkLst>
          <pc:docMk/>
          <pc:sldMk cId="3941495844" sldId="1154"/>
        </pc:sldMkLst>
        <pc:spChg chg="mod">
          <ac:chgData name="Ricardo Luiz Freitas" userId="122532effb8c3c75" providerId="LiveId" clId="{663F47C8-B4DA-4E13-ADF1-DFD9D8374437}" dt="2023-07-07T14:51:21.411" v="5492" actId="20577"/>
          <ac:spMkLst>
            <pc:docMk/>
            <pc:sldMk cId="3941495844" sldId="1154"/>
            <ac:spMk id="2" creationId="{EC728AEA-0266-5259-2364-32C22B1E6AD7}"/>
          </ac:spMkLst>
        </pc:spChg>
        <pc:spChg chg="mod">
          <ac:chgData name="Ricardo Luiz Freitas" userId="122532effb8c3c75" providerId="LiveId" clId="{663F47C8-B4DA-4E13-ADF1-DFD9D8374437}" dt="2023-07-07T17:07:07.547" v="5768" actId="20577"/>
          <ac:spMkLst>
            <pc:docMk/>
            <pc:sldMk cId="3941495844" sldId="1154"/>
            <ac:spMk id="3" creationId="{82BA45EC-18BC-9F35-F569-FA397F5BBD6C}"/>
          </ac:spMkLst>
        </pc:spChg>
        <pc:picChg chg="del">
          <ac:chgData name="Ricardo Luiz Freitas" userId="122532effb8c3c75" providerId="LiveId" clId="{663F47C8-B4DA-4E13-ADF1-DFD9D8374437}" dt="2023-07-07T14:44:08.449" v="5408" actId="478"/>
          <ac:picMkLst>
            <pc:docMk/>
            <pc:sldMk cId="3941495844" sldId="1154"/>
            <ac:picMk id="26626" creationId="{D188FE2A-4326-9EDA-4988-0534C810F4E0}"/>
          </ac:picMkLst>
        </pc:picChg>
        <pc:picChg chg="mod">
          <ac:chgData name="Ricardo Luiz Freitas" userId="122532effb8c3c75" providerId="LiveId" clId="{663F47C8-B4DA-4E13-ADF1-DFD9D8374437}" dt="2023-07-07T14:44:12.840" v="5409" actId="1076"/>
          <ac:picMkLst>
            <pc:docMk/>
            <pc:sldMk cId="3941495844" sldId="1154"/>
            <ac:picMk id="26630" creationId="{FDB7C9F6-A7C2-5144-C1F8-7A56D16C5137}"/>
          </ac:picMkLst>
        </pc:picChg>
      </pc:sldChg>
      <pc:sldChg chg="addSp delSp modSp add mod">
        <pc:chgData name="Ricardo Luiz Freitas" userId="122532effb8c3c75" providerId="LiveId" clId="{663F47C8-B4DA-4E13-ADF1-DFD9D8374437}" dt="2023-07-08T12:43:48.567" v="5867" actId="1035"/>
        <pc:sldMkLst>
          <pc:docMk/>
          <pc:sldMk cId="2865813230" sldId="1155"/>
        </pc:sldMkLst>
        <pc:spChg chg="mod">
          <ac:chgData name="Ricardo Luiz Freitas" userId="122532effb8c3c75" providerId="LiveId" clId="{663F47C8-B4DA-4E13-ADF1-DFD9D8374437}" dt="2023-07-07T14:22:25.320" v="5213" actId="20577"/>
          <ac:spMkLst>
            <pc:docMk/>
            <pc:sldMk cId="2865813230" sldId="1155"/>
            <ac:spMk id="2" creationId="{EC728AEA-0266-5259-2364-32C22B1E6AD7}"/>
          </ac:spMkLst>
        </pc:spChg>
        <pc:spChg chg="mod">
          <ac:chgData name="Ricardo Luiz Freitas" userId="122532effb8c3c75" providerId="LiveId" clId="{663F47C8-B4DA-4E13-ADF1-DFD9D8374437}" dt="2023-07-07T14:29:35.345" v="5277" actId="20577"/>
          <ac:spMkLst>
            <pc:docMk/>
            <pc:sldMk cId="2865813230" sldId="1155"/>
            <ac:spMk id="3" creationId="{82BA45EC-18BC-9F35-F569-FA397F5BBD6C}"/>
          </ac:spMkLst>
        </pc:spChg>
        <pc:picChg chg="del">
          <ac:chgData name="Ricardo Luiz Freitas" userId="122532effb8c3c75" providerId="LiveId" clId="{663F47C8-B4DA-4E13-ADF1-DFD9D8374437}" dt="2023-07-07T14:22:29.509" v="5215" actId="478"/>
          <ac:picMkLst>
            <pc:docMk/>
            <pc:sldMk cId="2865813230" sldId="1155"/>
            <ac:picMk id="24578" creationId="{06C0A81C-F9D0-F76A-898F-7F32C257295F}"/>
          </ac:picMkLst>
        </pc:picChg>
        <pc:picChg chg="del">
          <ac:chgData name="Ricardo Luiz Freitas" userId="122532effb8c3c75" providerId="LiveId" clId="{663F47C8-B4DA-4E13-ADF1-DFD9D8374437}" dt="2023-07-07T14:22:28.817" v="5214" actId="478"/>
          <ac:picMkLst>
            <pc:docMk/>
            <pc:sldMk cId="2865813230" sldId="1155"/>
            <ac:picMk id="24580" creationId="{AA5051BC-D62E-703B-3890-6F0232BE61A7}"/>
          </ac:picMkLst>
        </pc:picChg>
        <pc:picChg chg="add del mod">
          <ac:chgData name="Ricardo Luiz Freitas" userId="122532effb8c3c75" providerId="LiveId" clId="{663F47C8-B4DA-4E13-ADF1-DFD9D8374437}" dt="2023-07-07T14:26:27.633" v="5242" actId="478"/>
          <ac:picMkLst>
            <pc:docMk/>
            <pc:sldMk cId="2865813230" sldId="1155"/>
            <ac:picMk id="27650" creationId="{98B9E033-9377-A572-C047-2689A32819DF}"/>
          </ac:picMkLst>
        </pc:picChg>
        <pc:picChg chg="add mod">
          <ac:chgData name="Ricardo Luiz Freitas" userId="122532effb8c3c75" providerId="LiveId" clId="{663F47C8-B4DA-4E13-ADF1-DFD9D8374437}" dt="2023-07-07T14:27:41.068" v="5253" actId="1076"/>
          <ac:picMkLst>
            <pc:docMk/>
            <pc:sldMk cId="2865813230" sldId="1155"/>
            <ac:picMk id="27652" creationId="{88212667-7F06-BBE1-2CF8-51B96D6A9A81}"/>
          </ac:picMkLst>
        </pc:picChg>
        <pc:picChg chg="add mod">
          <ac:chgData name="Ricardo Luiz Freitas" userId="122532effb8c3c75" providerId="LiveId" clId="{663F47C8-B4DA-4E13-ADF1-DFD9D8374437}" dt="2023-07-07T14:27:42.168" v="5254" actId="1076"/>
          <ac:picMkLst>
            <pc:docMk/>
            <pc:sldMk cId="2865813230" sldId="1155"/>
            <ac:picMk id="27654" creationId="{50EC5308-8AC4-B5C0-8E15-3E20043A8406}"/>
          </ac:picMkLst>
        </pc:picChg>
        <pc:picChg chg="add del mod">
          <ac:chgData name="Ricardo Luiz Freitas" userId="122532effb8c3c75" providerId="LiveId" clId="{663F47C8-B4DA-4E13-ADF1-DFD9D8374437}" dt="2023-07-07T14:27:31.410" v="5250" actId="478"/>
          <ac:picMkLst>
            <pc:docMk/>
            <pc:sldMk cId="2865813230" sldId="1155"/>
            <ac:picMk id="27656" creationId="{4FE39C6B-1A69-2BBC-8308-2813B47A71F9}"/>
          </ac:picMkLst>
        </pc:picChg>
        <pc:picChg chg="add mod">
          <ac:chgData name="Ricardo Luiz Freitas" userId="122532effb8c3c75" providerId="LiveId" clId="{663F47C8-B4DA-4E13-ADF1-DFD9D8374437}" dt="2023-07-07T14:27:45.036" v="5255" actId="1076"/>
          <ac:picMkLst>
            <pc:docMk/>
            <pc:sldMk cId="2865813230" sldId="1155"/>
            <ac:picMk id="27658" creationId="{C82613D3-C27A-0B0A-6963-6ECCE5A9DC32}"/>
          </ac:picMkLst>
        </pc:picChg>
        <pc:picChg chg="add mod">
          <ac:chgData name="Ricardo Luiz Freitas" userId="122532effb8c3c75" providerId="LiveId" clId="{663F47C8-B4DA-4E13-ADF1-DFD9D8374437}" dt="2023-07-08T12:43:48.567" v="5867" actId="1035"/>
          <ac:picMkLst>
            <pc:docMk/>
            <pc:sldMk cId="2865813230" sldId="1155"/>
            <ac:picMk id="27660" creationId="{95C34829-9A2F-CA03-2E0A-4473482067A5}"/>
          </ac:picMkLst>
        </pc:picChg>
      </pc:sldChg>
      <pc:sldChg chg="addSp delSp modSp add mod">
        <pc:chgData name="Ricardo Luiz Freitas" userId="122532effb8c3c75" providerId="LiveId" clId="{663F47C8-B4DA-4E13-ADF1-DFD9D8374437}" dt="2023-07-07T14:42:29.715" v="5362" actId="1038"/>
        <pc:sldMkLst>
          <pc:docMk/>
          <pc:sldMk cId="369017032" sldId="1156"/>
        </pc:sldMkLst>
        <pc:spChg chg="mod">
          <ac:chgData name="Ricardo Luiz Freitas" userId="122532effb8c3c75" providerId="LiveId" clId="{663F47C8-B4DA-4E13-ADF1-DFD9D8374437}" dt="2023-07-07T14:38:49.917" v="5351" actId="20577"/>
          <ac:spMkLst>
            <pc:docMk/>
            <pc:sldMk cId="369017032" sldId="1156"/>
            <ac:spMk id="2" creationId="{EC728AEA-0266-5259-2364-32C22B1E6AD7}"/>
          </ac:spMkLst>
        </pc:spChg>
        <pc:spChg chg="mod">
          <ac:chgData name="Ricardo Luiz Freitas" userId="122532effb8c3c75" providerId="LiveId" clId="{663F47C8-B4DA-4E13-ADF1-DFD9D8374437}" dt="2023-07-07T14:38:57.707" v="5353" actId="14100"/>
          <ac:spMkLst>
            <pc:docMk/>
            <pc:sldMk cId="369017032" sldId="1156"/>
            <ac:spMk id="3" creationId="{82BA45EC-18BC-9F35-F569-FA397F5BBD6C}"/>
          </ac:spMkLst>
        </pc:spChg>
        <pc:picChg chg="del">
          <ac:chgData name="Ricardo Luiz Freitas" userId="122532effb8c3c75" providerId="LiveId" clId="{663F47C8-B4DA-4E13-ADF1-DFD9D8374437}" dt="2023-07-07T14:35:54.767" v="5313" actId="478"/>
          <ac:picMkLst>
            <pc:docMk/>
            <pc:sldMk cId="369017032" sldId="1156"/>
            <ac:picMk id="24578" creationId="{06C0A81C-F9D0-F76A-898F-7F32C257295F}"/>
          </ac:picMkLst>
        </pc:picChg>
        <pc:picChg chg="del">
          <ac:chgData name="Ricardo Luiz Freitas" userId="122532effb8c3c75" providerId="LiveId" clId="{663F47C8-B4DA-4E13-ADF1-DFD9D8374437}" dt="2023-07-07T14:35:53.920" v="5312" actId="478"/>
          <ac:picMkLst>
            <pc:docMk/>
            <pc:sldMk cId="369017032" sldId="1156"/>
            <ac:picMk id="24580" creationId="{AA5051BC-D62E-703B-3890-6F0232BE61A7}"/>
          </ac:picMkLst>
        </pc:picChg>
        <pc:picChg chg="add mod">
          <ac:chgData name="Ricardo Luiz Freitas" userId="122532effb8c3c75" providerId="LiveId" clId="{663F47C8-B4DA-4E13-ADF1-DFD9D8374437}" dt="2023-07-07T14:42:26.378" v="5357" actId="1037"/>
          <ac:picMkLst>
            <pc:docMk/>
            <pc:sldMk cId="369017032" sldId="1156"/>
            <ac:picMk id="29698" creationId="{44FDB96B-792C-5ACA-81BB-F10BBBA5C8A8}"/>
          </ac:picMkLst>
        </pc:picChg>
        <pc:picChg chg="add mod">
          <ac:chgData name="Ricardo Luiz Freitas" userId="122532effb8c3c75" providerId="LiveId" clId="{663F47C8-B4DA-4E13-ADF1-DFD9D8374437}" dt="2023-07-07T14:42:29.715" v="5362" actId="1038"/>
          <ac:picMkLst>
            <pc:docMk/>
            <pc:sldMk cId="369017032" sldId="1156"/>
            <ac:picMk id="29700" creationId="{80B1F0A4-540D-F807-B1E1-2A7C9522F16A}"/>
          </ac:picMkLst>
        </pc:picChg>
      </pc:sldChg>
      <pc:sldChg chg="addSp delSp modSp add mod">
        <pc:chgData name="Ricardo Luiz Freitas" userId="122532effb8c3c75" providerId="LiveId" clId="{663F47C8-B4DA-4E13-ADF1-DFD9D8374437}" dt="2023-07-08T12:44:00.754" v="5870" actId="20577"/>
        <pc:sldMkLst>
          <pc:docMk/>
          <pc:sldMk cId="1452307322" sldId="1157"/>
        </pc:sldMkLst>
        <pc:spChg chg="mod">
          <ac:chgData name="Ricardo Luiz Freitas" userId="122532effb8c3c75" providerId="LiveId" clId="{663F47C8-B4DA-4E13-ADF1-DFD9D8374437}" dt="2023-07-08T12:44:00.754" v="5870" actId="20577"/>
          <ac:spMkLst>
            <pc:docMk/>
            <pc:sldMk cId="1452307322" sldId="1157"/>
            <ac:spMk id="2" creationId="{EC728AEA-0266-5259-2364-32C22B1E6AD7}"/>
          </ac:spMkLst>
        </pc:spChg>
        <pc:spChg chg="mod">
          <ac:chgData name="Ricardo Luiz Freitas" userId="122532effb8c3c75" providerId="LiveId" clId="{663F47C8-B4DA-4E13-ADF1-DFD9D8374437}" dt="2023-07-07T14:46:35.201" v="5455" actId="20577"/>
          <ac:spMkLst>
            <pc:docMk/>
            <pc:sldMk cId="1452307322" sldId="1157"/>
            <ac:spMk id="3" creationId="{82BA45EC-18BC-9F35-F569-FA397F5BBD6C}"/>
          </ac:spMkLst>
        </pc:spChg>
        <pc:spChg chg="add del">
          <ac:chgData name="Ricardo Luiz Freitas" userId="122532effb8c3c75" providerId="LiveId" clId="{663F47C8-B4DA-4E13-ADF1-DFD9D8374437}" dt="2023-07-07T14:45:01.777" v="5415" actId="478"/>
          <ac:spMkLst>
            <pc:docMk/>
            <pc:sldMk cId="1452307322" sldId="1157"/>
            <ac:spMk id="6" creationId="{3F305E92-51F6-4F43-759F-7B13C6A32BE7}"/>
          </ac:spMkLst>
        </pc:spChg>
        <pc:picChg chg="del">
          <ac:chgData name="Ricardo Luiz Freitas" userId="122532effb8c3c75" providerId="LiveId" clId="{663F47C8-B4DA-4E13-ADF1-DFD9D8374437}" dt="2023-07-07T14:44:02.900" v="5406" actId="478"/>
          <ac:picMkLst>
            <pc:docMk/>
            <pc:sldMk cId="1452307322" sldId="1157"/>
            <ac:picMk id="26626" creationId="{D188FE2A-4326-9EDA-4988-0534C810F4E0}"/>
          </ac:picMkLst>
        </pc:picChg>
        <pc:picChg chg="del">
          <ac:chgData name="Ricardo Luiz Freitas" userId="122532effb8c3c75" providerId="LiveId" clId="{663F47C8-B4DA-4E13-ADF1-DFD9D8374437}" dt="2023-07-07T14:44:00.765" v="5405" actId="478"/>
          <ac:picMkLst>
            <pc:docMk/>
            <pc:sldMk cId="1452307322" sldId="1157"/>
            <ac:picMk id="26630" creationId="{FDB7C9F6-A7C2-5144-C1F8-7A56D16C5137}"/>
          </ac:picMkLst>
        </pc:picChg>
        <pc:picChg chg="add mod">
          <ac:chgData name="Ricardo Luiz Freitas" userId="122532effb8c3c75" providerId="LiveId" clId="{663F47C8-B4DA-4E13-ADF1-DFD9D8374437}" dt="2023-07-07T14:46:48.512" v="5458" actId="1076"/>
          <ac:picMkLst>
            <pc:docMk/>
            <pc:sldMk cId="1452307322" sldId="1157"/>
            <ac:picMk id="31746" creationId="{4CDB43F7-AE2B-BEAC-ABCA-CC1971E61229}"/>
          </ac:picMkLst>
        </pc:picChg>
      </pc:sldChg>
      <pc:sldChg chg="addSp modSp add mod">
        <pc:chgData name="Ricardo Luiz Freitas" userId="122532effb8c3c75" providerId="LiveId" clId="{663F47C8-B4DA-4E13-ADF1-DFD9D8374437}" dt="2023-07-07T17:06:57.620" v="5766" actId="20577"/>
        <pc:sldMkLst>
          <pc:docMk/>
          <pc:sldMk cId="2035226545" sldId="1158"/>
        </pc:sldMkLst>
        <pc:spChg chg="mod">
          <ac:chgData name="Ricardo Luiz Freitas" userId="122532effb8c3c75" providerId="LiveId" clId="{663F47C8-B4DA-4E13-ADF1-DFD9D8374437}" dt="2023-07-07T14:51:35.817" v="5496" actId="20577"/>
          <ac:spMkLst>
            <pc:docMk/>
            <pc:sldMk cId="2035226545" sldId="1158"/>
            <ac:spMk id="2" creationId="{EC728AEA-0266-5259-2364-32C22B1E6AD7}"/>
          </ac:spMkLst>
        </pc:spChg>
        <pc:spChg chg="mod">
          <ac:chgData name="Ricardo Luiz Freitas" userId="122532effb8c3c75" providerId="LiveId" clId="{663F47C8-B4DA-4E13-ADF1-DFD9D8374437}" dt="2023-07-07T17:06:57.620" v="5766" actId="20577"/>
          <ac:spMkLst>
            <pc:docMk/>
            <pc:sldMk cId="2035226545" sldId="1158"/>
            <ac:spMk id="3" creationId="{82BA45EC-18BC-9F35-F569-FA397F5BBD6C}"/>
          </ac:spMkLst>
        </pc:spChg>
        <pc:picChg chg="add mod">
          <ac:chgData name="Ricardo Luiz Freitas" userId="122532effb8c3c75" providerId="LiveId" clId="{663F47C8-B4DA-4E13-ADF1-DFD9D8374437}" dt="2023-07-07T14:49:03.517" v="5463" actId="1076"/>
          <ac:picMkLst>
            <pc:docMk/>
            <pc:sldMk cId="2035226545" sldId="1158"/>
            <ac:picMk id="30722" creationId="{40E499C0-C922-BE26-4279-7F97913D4806}"/>
          </ac:picMkLst>
        </pc:picChg>
      </pc:sldChg>
      <pc:sldChg chg="addSp delSp modSp add mod">
        <pc:chgData name="Ricardo Luiz Freitas" userId="122532effb8c3c75" providerId="LiveId" clId="{663F47C8-B4DA-4E13-ADF1-DFD9D8374437}" dt="2023-07-07T17:07:16.243" v="5770" actId="20577"/>
        <pc:sldMkLst>
          <pc:docMk/>
          <pc:sldMk cId="3852177045" sldId="1159"/>
        </pc:sldMkLst>
        <pc:spChg chg="mod">
          <ac:chgData name="Ricardo Luiz Freitas" userId="122532effb8c3c75" providerId="LiveId" clId="{663F47C8-B4DA-4E13-ADF1-DFD9D8374437}" dt="2023-07-07T14:50:24.280" v="5466" actId="20577"/>
          <ac:spMkLst>
            <pc:docMk/>
            <pc:sldMk cId="3852177045" sldId="1159"/>
            <ac:spMk id="2" creationId="{EC728AEA-0266-5259-2364-32C22B1E6AD7}"/>
          </ac:spMkLst>
        </pc:spChg>
        <pc:spChg chg="mod">
          <ac:chgData name="Ricardo Luiz Freitas" userId="122532effb8c3c75" providerId="LiveId" clId="{663F47C8-B4DA-4E13-ADF1-DFD9D8374437}" dt="2023-07-07T17:07:16.243" v="5770" actId="20577"/>
          <ac:spMkLst>
            <pc:docMk/>
            <pc:sldMk cId="3852177045" sldId="1159"/>
            <ac:spMk id="3" creationId="{82BA45EC-18BC-9F35-F569-FA397F5BBD6C}"/>
          </ac:spMkLst>
        </pc:spChg>
        <pc:picChg chg="del">
          <ac:chgData name="Ricardo Luiz Freitas" userId="122532effb8c3c75" providerId="LiveId" clId="{663F47C8-B4DA-4E13-ADF1-DFD9D8374437}" dt="2023-07-07T14:50:40.529" v="5486" actId="478"/>
          <ac:picMkLst>
            <pc:docMk/>
            <pc:sldMk cId="3852177045" sldId="1159"/>
            <ac:picMk id="25606" creationId="{E271A52B-6BF1-8BBB-9D8D-D3558F390AA3}"/>
          </ac:picMkLst>
        </pc:picChg>
        <pc:picChg chg="del">
          <ac:chgData name="Ricardo Luiz Freitas" userId="122532effb8c3c75" providerId="LiveId" clId="{663F47C8-B4DA-4E13-ADF1-DFD9D8374437}" dt="2023-07-07T14:50:39.916" v="5485" actId="478"/>
          <ac:picMkLst>
            <pc:docMk/>
            <pc:sldMk cId="3852177045" sldId="1159"/>
            <ac:picMk id="25610" creationId="{EDAA52CD-7FEE-E017-1450-9F608E7C596E}"/>
          </ac:picMkLst>
        </pc:picChg>
        <pc:picChg chg="add mod">
          <ac:chgData name="Ricardo Luiz Freitas" userId="122532effb8c3c75" providerId="LiveId" clId="{663F47C8-B4DA-4E13-ADF1-DFD9D8374437}" dt="2023-07-07T14:50:54.741" v="5489" actId="1076"/>
          <ac:picMkLst>
            <pc:docMk/>
            <pc:sldMk cId="3852177045" sldId="1159"/>
            <ac:picMk id="32770" creationId="{C7A3EA9A-D6E1-C78B-3DE0-6378221E8155}"/>
          </ac:picMkLst>
        </pc:picChg>
      </pc:sldChg>
      <pc:sldChg chg="addSp delSp modSp add mod">
        <pc:chgData name="Ricardo Luiz Freitas" userId="122532effb8c3c75" providerId="LiveId" clId="{663F47C8-B4DA-4E13-ADF1-DFD9D8374437}" dt="2023-07-07T17:06:52.323" v="5764" actId="20577"/>
        <pc:sldMkLst>
          <pc:docMk/>
          <pc:sldMk cId="598905980" sldId="1160"/>
        </pc:sldMkLst>
        <pc:spChg chg="mod">
          <ac:chgData name="Ricardo Luiz Freitas" userId="122532effb8c3c75" providerId="LiveId" clId="{663F47C8-B4DA-4E13-ADF1-DFD9D8374437}" dt="2023-07-07T14:56:09.841" v="5498" actId="20577"/>
          <ac:spMkLst>
            <pc:docMk/>
            <pc:sldMk cId="598905980" sldId="1160"/>
            <ac:spMk id="2" creationId="{EC728AEA-0266-5259-2364-32C22B1E6AD7}"/>
          </ac:spMkLst>
        </pc:spChg>
        <pc:spChg chg="mod">
          <ac:chgData name="Ricardo Luiz Freitas" userId="122532effb8c3c75" providerId="LiveId" clId="{663F47C8-B4DA-4E13-ADF1-DFD9D8374437}" dt="2023-07-07T17:06:52.323" v="5764" actId="20577"/>
          <ac:spMkLst>
            <pc:docMk/>
            <pc:sldMk cId="598905980" sldId="1160"/>
            <ac:spMk id="3" creationId="{82BA45EC-18BC-9F35-F569-FA397F5BBD6C}"/>
          </ac:spMkLst>
        </pc:spChg>
        <pc:picChg chg="del">
          <ac:chgData name="Ricardo Luiz Freitas" userId="122532effb8c3c75" providerId="LiveId" clId="{663F47C8-B4DA-4E13-ADF1-DFD9D8374437}" dt="2023-07-07T14:56:43.621" v="5543" actId="478"/>
          <ac:picMkLst>
            <pc:docMk/>
            <pc:sldMk cId="598905980" sldId="1160"/>
            <ac:picMk id="30722" creationId="{40E499C0-C922-BE26-4279-7F97913D4806}"/>
          </ac:picMkLst>
        </pc:picChg>
        <pc:picChg chg="add mod">
          <ac:chgData name="Ricardo Luiz Freitas" userId="122532effb8c3c75" providerId="LiveId" clId="{663F47C8-B4DA-4E13-ADF1-DFD9D8374437}" dt="2023-07-07T15:04:55.222" v="5546" actId="1076"/>
          <ac:picMkLst>
            <pc:docMk/>
            <pc:sldMk cId="598905980" sldId="1160"/>
            <ac:picMk id="33794" creationId="{5CE7E791-3423-9B8F-7406-7F9B44F54771}"/>
          </ac:picMkLst>
        </pc:picChg>
      </pc:sldChg>
      <pc:sldChg chg="addSp delSp modSp add mod">
        <pc:chgData name="Ricardo Luiz Freitas" userId="122532effb8c3c75" providerId="LiveId" clId="{663F47C8-B4DA-4E13-ADF1-DFD9D8374437}" dt="2023-07-08T12:44:50.504" v="5903" actId="1038"/>
        <pc:sldMkLst>
          <pc:docMk/>
          <pc:sldMk cId="276831615" sldId="1161"/>
        </pc:sldMkLst>
        <pc:spChg chg="mod">
          <ac:chgData name="Ricardo Luiz Freitas" userId="122532effb8c3c75" providerId="LiveId" clId="{663F47C8-B4DA-4E13-ADF1-DFD9D8374437}" dt="2023-07-07T17:00:28.675" v="5602" actId="20577"/>
          <ac:spMkLst>
            <pc:docMk/>
            <pc:sldMk cId="276831615" sldId="1161"/>
            <ac:spMk id="2" creationId="{EC728AEA-0266-5259-2364-32C22B1E6AD7}"/>
          </ac:spMkLst>
        </pc:spChg>
        <pc:spChg chg="mod">
          <ac:chgData name="Ricardo Luiz Freitas" userId="122532effb8c3c75" providerId="LiveId" clId="{663F47C8-B4DA-4E13-ADF1-DFD9D8374437}" dt="2023-07-08T12:44:27.279" v="5900" actId="6549"/>
          <ac:spMkLst>
            <pc:docMk/>
            <pc:sldMk cId="276831615" sldId="1161"/>
            <ac:spMk id="6" creationId="{F4D77F11-73BC-D835-FABA-76AEC6A61736}"/>
          </ac:spMkLst>
        </pc:spChg>
        <pc:picChg chg="del">
          <ac:chgData name="Ricardo Luiz Freitas" userId="122532effb8c3c75" providerId="LiveId" clId="{663F47C8-B4DA-4E13-ADF1-DFD9D8374437}" dt="2023-07-07T16:57:05.134" v="5548" actId="478"/>
          <ac:picMkLst>
            <pc:docMk/>
            <pc:sldMk cId="276831615" sldId="1161"/>
            <ac:picMk id="23554" creationId="{C307526C-25AF-5B1D-F1D7-3E077816C218}"/>
          </ac:picMkLst>
        </pc:picChg>
        <pc:picChg chg="add mod">
          <ac:chgData name="Ricardo Luiz Freitas" userId="122532effb8c3c75" providerId="LiveId" clId="{663F47C8-B4DA-4E13-ADF1-DFD9D8374437}" dt="2023-07-08T12:44:50.504" v="5903" actId="1038"/>
          <ac:picMkLst>
            <pc:docMk/>
            <pc:sldMk cId="276831615" sldId="1161"/>
            <ac:picMk id="34818" creationId="{7EC15E6F-839C-F3B6-6214-E2189FE294F9}"/>
          </ac:picMkLst>
        </pc:picChg>
      </pc:sldChg>
      <pc:sldChg chg="delSp modSp add mod">
        <pc:chgData name="Ricardo Luiz Freitas" userId="122532effb8c3c75" providerId="LiveId" clId="{663F47C8-B4DA-4E13-ADF1-DFD9D8374437}" dt="2023-07-07T17:00:25.106" v="5600" actId="20577"/>
        <pc:sldMkLst>
          <pc:docMk/>
          <pc:sldMk cId="3920645412" sldId="1162"/>
        </pc:sldMkLst>
        <pc:spChg chg="mod">
          <ac:chgData name="Ricardo Luiz Freitas" userId="122532effb8c3c75" providerId="LiveId" clId="{663F47C8-B4DA-4E13-ADF1-DFD9D8374437}" dt="2023-07-07T17:00:25.106" v="5600" actId="20577"/>
          <ac:spMkLst>
            <pc:docMk/>
            <pc:sldMk cId="3920645412" sldId="1162"/>
            <ac:spMk id="2" creationId="{EC728AEA-0266-5259-2364-32C22B1E6AD7}"/>
          </ac:spMkLst>
        </pc:spChg>
        <pc:spChg chg="mod">
          <ac:chgData name="Ricardo Luiz Freitas" userId="122532effb8c3c75" providerId="LiveId" clId="{663F47C8-B4DA-4E13-ADF1-DFD9D8374437}" dt="2023-07-07T17:00:17.937" v="5598" actId="14100"/>
          <ac:spMkLst>
            <pc:docMk/>
            <pc:sldMk cId="3920645412" sldId="1162"/>
            <ac:spMk id="6" creationId="{F4D77F11-73BC-D835-FABA-76AEC6A61736}"/>
          </ac:spMkLst>
        </pc:spChg>
        <pc:picChg chg="del">
          <ac:chgData name="Ricardo Luiz Freitas" userId="122532effb8c3c75" providerId="LiveId" clId="{663F47C8-B4DA-4E13-ADF1-DFD9D8374437}" dt="2023-07-07T16:59:19.221" v="5572" actId="478"/>
          <ac:picMkLst>
            <pc:docMk/>
            <pc:sldMk cId="3920645412" sldId="1162"/>
            <ac:picMk id="34818" creationId="{7EC15E6F-839C-F3B6-6214-E2189FE294F9}"/>
          </ac:picMkLst>
        </pc:picChg>
      </pc:sldChg>
      <pc:sldChg chg="addSp modSp add mod ord">
        <pc:chgData name="Ricardo Luiz Freitas" userId="122532effb8c3c75" providerId="LiveId" clId="{663F47C8-B4DA-4E13-ADF1-DFD9D8374437}" dt="2023-07-08T12:56:30.561" v="5917"/>
        <pc:sldMkLst>
          <pc:docMk/>
          <pc:sldMk cId="3143754329" sldId="1163"/>
        </pc:sldMkLst>
        <pc:spChg chg="mod">
          <ac:chgData name="Ricardo Luiz Freitas" userId="122532effb8c3c75" providerId="LiveId" clId="{663F47C8-B4DA-4E13-ADF1-DFD9D8374437}" dt="2023-07-07T17:06:42.348" v="5762" actId="20577"/>
          <ac:spMkLst>
            <pc:docMk/>
            <pc:sldMk cId="3143754329" sldId="1163"/>
            <ac:spMk id="6" creationId="{F4D77F11-73BC-D835-FABA-76AEC6A61736}"/>
          </ac:spMkLst>
        </pc:spChg>
        <pc:picChg chg="add mod">
          <ac:chgData name="Ricardo Luiz Freitas" userId="122532effb8c3c75" providerId="LiveId" clId="{663F47C8-B4DA-4E13-ADF1-DFD9D8374437}" dt="2023-07-07T17:02:05.524" v="5621" actId="1036"/>
          <ac:picMkLst>
            <pc:docMk/>
            <pc:sldMk cId="3143754329" sldId="1163"/>
            <ac:picMk id="3" creationId="{B670BCB0-B9BA-BBE3-16E3-9403AA7AF177}"/>
          </ac:picMkLst>
        </pc:picChg>
      </pc:sldChg>
      <pc:sldChg chg="addSp delSp modSp add mod">
        <pc:chgData name="Ricardo Luiz Freitas" userId="122532effb8c3c75" providerId="LiveId" clId="{663F47C8-B4DA-4E13-ADF1-DFD9D8374437}" dt="2023-07-08T12:49:49.744" v="5913" actId="1035"/>
        <pc:sldMkLst>
          <pc:docMk/>
          <pc:sldMk cId="4269611202" sldId="1164"/>
        </pc:sldMkLst>
        <pc:spChg chg="add del mod">
          <ac:chgData name="Ricardo Luiz Freitas" userId="122532effb8c3c75" providerId="LiveId" clId="{663F47C8-B4DA-4E13-ADF1-DFD9D8374437}" dt="2023-07-08T12:49:27.289" v="5905" actId="478"/>
          <ac:spMkLst>
            <pc:docMk/>
            <pc:sldMk cId="4269611202" sldId="1164"/>
            <ac:spMk id="3" creationId="{27BDD29C-A474-F942-B4F1-4968B2C69BC0}"/>
          </ac:spMkLst>
        </pc:spChg>
        <pc:spChg chg="del mod">
          <ac:chgData name="Ricardo Luiz Freitas" userId="122532effb8c3c75" providerId="LiveId" clId="{663F47C8-B4DA-4E13-ADF1-DFD9D8374437}" dt="2023-07-08T12:49:24.099" v="5904" actId="478"/>
          <ac:spMkLst>
            <pc:docMk/>
            <pc:sldMk cId="4269611202" sldId="1164"/>
            <ac:spMk id="6" creationId="{F4D77F11-73BC-D835-FABA-76AEC6A61736}"/>
          </ac:spMkLst>
        </pc:spChg>
        <pc:picChg chg="add mod">
          <ac:chgData name="Ricardo Luiz Freitas" userId="122532effb8c3c75" providerId="LiveId" clId="{663F47C8-B4DA-4E13-ADF1-DFD9D8374437}" dt="2023-07-08T12:49:49.744" v="5913" actId="1035"/>
          <ac:picMkLst>
            <pc:docMk/>
            <pc:sldMk cId="4269611202" sldId="1164"/>
            <ac:picMk id="36866" creationId="{1D83C4B2-B105-330C-2C26-A75BD1DB188C}"/>
          </ac:picMkLst>
        </pc:picChg>
      </pc:sldChg>
      <pc:sldChg chg="addSp delSp modSp new del mod">
        <pc:chgData name="Ricardo Luiz Freitas" userId="122532effb8c3c75" providerId="LiveId" clId="{663F47C8-B4DA-4E13-ADF1-DFD9D8374437}" dt="2023-07-08T12:38:24.214" v="5800" actId="2696"/>
        <pc:sldMkLst>
          <pc:docMk/>
          <pc:sldMk cId="1305795422" sldId="1165"/>
        </pc:sldMkLst>
        <pc:spChg chg="mod">
          <ac:chgData name="Ricardo Luiz Freitas" userId="122532effb8c3c75" providerId="LiveId" clId="{663F47C8-B4DA-4E13-ADF1-DFD9D8374437}" dt="2023-07-08T12:36:57.423" v="5795" actId="20577"/>
          <ac:spMkLst>
            <pc:docMk/>
            <pc:sldMk cId="1305795422" sldId="1165"/>
            <ac:spMk id="2" creationId="{AA50761C-0A95-694C-DDA5-AEF7B651B513}"/>
          </ac:spMkLst>
        </pc:spChg>
        <pc:spChg chg="del">
          <ac:chgData name="Ricardo Luiz Freitas" userId="122532effb8c3c75" providerId="LiveId" clId="{663F47C8-B4DA-4E13-ADF1-DFD9D8374437}" dt="2023-07-08T12:37:16.467" v="5796" actId="478"/>
          <ac:spMkLst>
            <pc:docMk/>
            <pc:sldMk cId="1305795422" sldId="1165"/>
            <ac:spMk id="3" creationId="{8295E47F-B0A6-8837-E78B-B5335D49F1C7}"/>
          </ac:spMkLst>
        </pc:spChg>
        <pc:picChg chg="add mod">
          <ac:chgData name="Ricardo Luiz Freitas" userId="122532effb8c3c75" providerId="LiveId" clId="{663F47C8-B4DA-4E13-ADF1-DFD9D8374437}" dt="2023-07-08T12:38:15.118" v="5799" actId="1076"/>
          <ac:picMkLst>
            <pc:docMk/>
            <pc:sldMk cId="1305795422" sldId="1165"/>
            <ac:picMk id="35842" creationId="{95746C14-19C1-DE8F-8B69-B003B5FA81A3}"/>
          </ac:picMkLst>
        </pc:picChg>
      </pc:sldChg>
      <pc:sldChg chg="new del">
        <pc:chgData name="Ricardo Luiz Freitas" userId="122532effb8c3c75" providerId="LiveId" clId="{663F47C8-B4DA-4E13-ADF1-DFD9D8374437}" dt="2023-07-08T12:36:01.788" v="5772" actId="680"/>
        <pc:sldMkLst>
          <pc:docMk/>
          <pc:sldMk cId="1834477006" sldId="1165"/>
        </pc:sldMkLst>
      </pc:sldChg>
      <pc:sldChg chg="new del">
        <pc:chgData name="Ricardo Luiz Freitas" userId="122532effb8c3c75" providerId="LiveId" clId="{663F47C8-B4DA-4E13-ADF1-DFD9D8374437}" dt="2023-07-08T12:36:15.204" v="5774" actId="680"/>
        <pc:sldMkLst>
          <pc:docMk/>
          <pc:sldMk cId="2528274113" sldId="1165"/>
        </pc:sldMkLst>
      </pc:sldChg>
      <pc:sldChg chg="add">
        <pc:chgData name="Ricardo Luiz Freitas" userId="122532effb8c3c75" providerId="LiveId" clId="{663F47C8-B4DA-4E13-ADF1-DFD9D8374437}" dt="2023-07-08T12:38:41.944" v="5801"/>
        <pc:sldMkLst>
          <pc:docMk/>
          <pc:sldMk cId="2792924842" sldId="1165"/>
        </pc:sldMkLst>
      </pc:sldChg>
      <pc:sldChg chg="addSp delSp modSp add mod">
        <pc:chgData name="Ricardo Luiz Freitas" userId="122532effb8c3c75" providerId="LiveId" clId="{663F47C8-B4DA-4E13-ADF1-DFD9D8374437}" dt="2023-07-08T12:41:43.486" v="5829" actId="478"/>
        <pc:sldMkLst>
          <pc:docMk/>
          <pc:sldMk cId="4065831989" sldId="1166"/>
        </pc:sldMkLst>
        <pc:spChg chg="mod">
          <ac:chgData name="Ricardo Luiz Freitas" userId="122532effb8c3c75" providerId="LiveId" clId="{663F47C8-B4DA-4E13-ADF1-DFD9D8374437}" dt="2023-07-08T12:40:43.964" v="5823" actId="20577"/>
          <ac:spMkLst>
            <pc:docMk/>
            <pc:sldMk cId="4065831989" sldId="1166"/>
            <ac:spMk id="2" creationId="{AA50761C-0A95-694C-DDA5-AEF7B651B513}"/>
          </ac:spMkLst>
        </pc:spChg>
        <pc:picChg chg="del mod">
          <ac:chgData name="Ricardo Luiz Freitas" userId="122532effb8c3c75" providerId="LiveId" clId="{663F47C8-B4DA-4E13-ADF1-DFD9D8374437}" dt="2023-07-08T12:41:43.486" v="5829" actId="478"/>
          <ac:picMkLst>
            <pc:docMk/>
            <pc:sldMk cId="4065831989" sldId="1166"/>
            <ac:picMk id="35842" creationId="{95746C14-19C1-DE8F-8B69-B003B5FA81A3}"/>
          </ac:picMkLst>
        </pc:picChg>
        <pc:picChg chg="add mod">
          <ac:chgData name="Ricardo Luiz Freitas" userId="122532effb8c3c75" providerId="LiveId" clId="{663F47C8-B4DA-4E13-ADF1-DFD9D8374437}" dt="2023-07-08T12:41:40.523" v="5828" actId="1076"/>
          <ac:picMkLst>
            <pc:docMk/>
            <pc:sldMk cId="4065831989" sldId="1166"/>
            <ac:picMk id="40962" creationId="{E10E93D6-19C7-51BB-C67A-896170B7A9D1}"/>
          </ac:picMkLst>
        </pc:picChg>
      </pc:sldChg>
      <pc:sldChg chg="addSp delSp modSp add mod">
        <pc:chgData name="Ricardo Luiz Freitas" userId="122532effb8c3c75" providerId="LiveId" clId="{663F47C8-B4DA-4E13-ADF1-DFD9D8374437}" dt="2023-07-08T12:40:24.079" v="5815" actId="478"/>
        <pc:sldMkLst>
          <pc:docMk/>
          <pc:sldMk cId="2476216326" sldId="1167"/>
        </pc:sldMkLst>
        <pc:spChg chg="mod">
          <ac:chgData name="Ricardo Luiz Freitas" userId="122532effb8c3c75" providerId="LiveId" clId="{663F47C8-B4DA-4E13-ADF1-DFD9D8374437}" dt="2023-07-08T12:39:23.723" v="5810" actId="20577"/>
          <ac:spMkLst>
            <pc:docMk/>
            <pc:sldMk cId="2476216326" sldId="1167"/>
            <ac:spMk id="2" creationId="{AA50761C-0A95-694C-DDA5-AEF7B651B513}"/>
          </ac:spMkLst>
        </pc:spChg>
        <pc:picChg chg="del mod">
          <ac:chgData name="Ricardo Luiz Freitas" userId="122532effb8c3c75" providerId="LiveId" clId="{663F47C8-B4DA-4E13-ADF1-DFD9D8374437}" dt="2023-07-08T12:40:24.079" v="5815" actId="478"/>
          <ac:picMkLst>
            <pc:docMk/>
            <pc:sldMk cId="2476216326" sldId="1167"/>
            <ac:picMk id="35842" creationId="{95746C14-19C1-DE8F-8B69-B003B5FA81A3}"/>
          </ac:picMkLst>
        </pc:picChg>
        <pc:picChg chg="add mod">
          <ac:chgData name="Ricardo Luiz Freitas" userId="122532effb8c3c75" providerId="LiveId" clId="{663F47C8-B4DA-4E13-ADF1-DFD9D8374437}" dt="2023-07-08T12:40:20.438" v="5814" actId="1076"/>
          <ac:picMkLst>
            <pc:docMk/>
            <pc:sldMk cId="2476216326" sldId="1167"/>
            <ac:picMk id="39938" creationId="{077804B1-2E32-041A-142C-0F1723B45723}"/>
          </ac:picMkLst>
        </pc:picChg>
      </pc:sldChg>
      <pc:sldChg chg="delSp modSp add modAnim">
        <pc:chgData name="Ricardo Luiz Freitas" userId="122532effb8c3c75" providerId="LiveId" clId="{663F47C8-B4DA-4E13-ADF1-DFD9D8374437}" dt="2023-07-08T12:42:52.477" v="5841"/>
        <pc:sldMkLst>
          <pc:docMk/>
          <pc:sldMk cId="1880261034" sldId="1168"/>
        </pc:sldMkLst>
        <pc:spChg chg="del">
          <ac:chgData name="Ricardo Luiz Freitas" userId="122532effb8c3c75" providerId="LiveId" clId="{663F47C8-B4DA-4E13-ADF1-DFD9D8374437}" dt="2023-07-08T12:42:24.073" v="5838" actId="478"/>
          <ac:spMkLst>
            <pc:docMk/>
            <pc:sldMk cId="1880261034" sldId="1168"/>
            <ac:spMk id="5" creationId="{2D694EDC-2EDE-C71A-EC45-B2C5E93F1D7A}"/>
          </ac:spMkLst>
        </pc:spChg>
        <pc:picChg chg="del">
          <ac:chgData name="Ricardo Luiz Freitas" userId="122532effb8c3c75" providerId="LiveId" clId="{663F47C8-B4DA-4E13-ADF1-DFD9D8374437}" dt="2023-07-08T12:42:13.245" v="5832" actId="478"/>
          <ac:picMkLst>
            <pc:docMk/>
            <pc:sldMk cId="1880261034" sldId="1168"/>
            <ac:picMk id="1026" creationId="{B8A0BB05-E7B2-5076-478D-EFB1B044928D}"/>
          </ac:picMkLst>
        </pc:picChg>
        <pc:picChg chg="del">
          <ac:chgData name="Ricardo Luiz Freitas" userId="122532effb8c3c75" providerId="LiveId" clId="{663F47C8-B4DA-4E13-ADF1-DFD9D8374437}" dt="2023-07-08T12:42:15.844" v="5833" actId="478"/>
          <ac:picMkLst>
            <pc:docMk/>
            <pc:sldMk cId="1880261034" sldId="1168"/>
            <ac:picMk id="1028" creationId="{D706C6CD-968A-3173-840E-63894651295C}"/>
          </ac:picMkLst>
        </pc:picChg>
        <pc:picChg chg="del">
          <ac:chgData name="Ricardo Luiz Freitas" userId="122532effb8c3c75" providerId="LiveId" clId="{663F47C8-B4DA-4E13-ADF1-DFD9D8374437}" dt="2023-07-08T12:42:17.514" v="5834" actId="478"/>
          <ac:picMkLst>
            <pc:docMk/>
            <pc:sldMk cId="1880261034" sldId="1168"/>
            <ac:picMk id="1030" creationId="{6FEA3B5B-C37F-13E5-2176-945FFDEB9D4B}"/>
          </ac:picMkLst>
        </pc:picChg>
        <pc:picChg chg="del">
          <ac:chgData name="Ricardo Luiz Freitas" userId="122532effb8c3c75" providerId="LiveId" clId="{663F47C8-B4DA-4E13-ADF1-DFD9D8374437}" dt="2023-07-08T12:42:19.199" v="5835" actId="478"/>
          <ac:picMkLst>
            <pc:docMk/>
            <pc:sldMk cId="1880261034" sldId="1168"/>
            <ac:picMk id="1032" creationId="{D701EC3C-12D0-3A51-31C4-160C639D5ED0}"/>
          </ac:picMkLst>
        </pc:picChg>
        <pc:picChg chg="del">
          <ac:chgData name="Ricardo Luiz Freitas" userId="122532effb8c3c75" providerId="LiveId" clId="{663F47C8-B4DA-4E13-ADF1-DFD9D8374437}" dt="2023-07-08T12:42:20.756" v="5836" actId="478"/>
          <ac:picMkLst>
            <pc:docMk/>
            <pc:sldMk cId="1880261034" sldId="1168"/>
            <ac:picMk id="1034" creationId="{EC509DED-5420-1A76-FD21-30C818D7ACD2}"/>
          </ac:picMkLst>
        </pc:picChg>
        <pc:picChg chg="del">
          <ac:chgData name="Ricardo Luiz Freitas" userId="122532effb8c3c75" providerId="LiveId" clId="{663F47C8-B4DA-4E13-ADF1-DFD9D8374437}" dt="2023-07-08T12:42:22.271" v="5837" actId="478"/>
          <ac:picMkLst>
            <pc:docMk/>
            <pc:sldMk cId="1880261034" sldId="1168"/>
            <ac:picMk id="1036" creationId="{02253DFB-0E06-17A6-2DC5-641F917CF929}"/>
          </ac:picMkLst>
        </pc:picChg>
        <pc:picChg chg="mod">
          <ac:chgData name="Ricardo Luiz Freitas" userId="122532effb8c3c75" providerId="LiveId" clId="{663F47C8-B4DA-4E13-ADF1-DFD9D8374437}" dt="2023-07-08T12:42:34.082" v="5840" actId="1076"/>
          <ac:picMkLst>
            <pc:docMk/>
            <pc:sldMk cId="1880261034" sldId="1168"/>
            <ac:picMk id="1044" creationId="{546562BC-64E9-2207-F4E1-1A25D82CEA2A}"/>
          </ac:picMkLst>
        </pc:picChg>
      </pc:sldChg>
      <pc:sldChg chg="add del">
        <pc:chgData name="Ricardo Luiz Freitas" userId="122532effb8c3c75" providerId="LiveId" clId="{663F47C8-B4DA-4E13-ADF1-DFD9D8374437}" dt="2023-07-08T12:56:03.221" v="5915" actId="47"/>
        <pc:sldMkLst>
          <pc:docMk/>
          <pc:sldMk cId="1182599051" sldId="1169"/>
        </pc:sldMkLst>
      </pc:sldChg>
      <pc:sldChg chg="addSp delSp modSp add mod">
        <pc:chgData name="Ricardo Luiz Freitas" userId="122532effb8c3c75" providerId="LiveId" clId="{663F47C8-B4DA-4E13-ADF1-DFD9D8374437}" dt="2023-07-09T14:14:23.419" v="9672" actId="1037"/>
        <pc:sldMkLst>
          <pc:docMk/>
          <pc:sldMk cId="2222128507" sldId="1169"/>
        </pc:sldMkLst>
        <pc:spChg chg="mod">
          <ac:chgData name="Ricardo Luiz Freitas" userId="122532effb8c3c75" providerId="LiveId" clId="{663F47C8-B4DA-4E13-ADF1-DFD9D8374437}" dt="2023-07-08T13:02:35.688" v="6077" actId="20577"/>
          <ac:spMkLst>
            <pc:docMk/>
            <pc:sldMk cId="2222128507" sldId="1169"/>
            <ac:spMk id="2" creationId="{AA50761C-0A95-694C-DDA5-AEF7B651B513}"/>
          </ac:spMkLst>
        </pc:spChg>
        <pc:picChg chg="del">
          <ac:chgData name="Ricardo Luiz Freitas" userId="122532effb8c3c75" providerId="LiveId" clId="{663F47C8-B4DA-4E13-ADF1-DFD9D8374437}" dt="2023-07-08T13:00:24.419" v="5969" actId="478"/>
          <ac:picMkLst>
            <pc:docMk/>
            <pc:sldMk cId="2222128507" sldId="1169"/>
            <ac:picMk id="39938" creationId="{077804B1-2E32-041A-142C-0F1723B45723}"/>
          </ac:picMkLst>
        </pc:picChg>
        <pc:picChg chg="add del">
          <ac:chgData name="Ricardo Luiz Freitas" userId="122532effb8c3c75" providerId="LiveId" clId="{663F47C8-B4DA-4E13-ADF1-DFD9D8374437}" dt="2023-07-08T12:59:13.799" v="5962"/>
          <ac:picMkLst>
            <pc:docMk/>
            <pc:sldMk cId="2222128507" sldId="1169"/>
            <ac:picMk id="44034" creationId="{C78F5880-4DB2-1A55-3EB9-4826DAC16C41}"/>
          </ac:picMkLst>
        </pc:picChg>
        <pc:picChg chg="add del mod">
          <ac:chgData name="Ricardo Luiz Freitas" userId="122532effb8c3c75" providerId="LiveId" clId="{663F47C8-B4DA-4E13-ADF1-DFD9D8374437}" dt="2023-07-09T14:13:58.061" v="9664" actId="478"/>
          <ac:picMkLst>
            <pc:docMk/>
            <pc:sldMk cId="2222128507" sldId="1169"/>
            <ac:picMk id="44036" creationId="{10411773-1ACE-A915-A668-0567C07872D9}"/>
          </ac:picMkLst>
        </pc:picChg>
        <pc:picChg chg="add mod">
          <ac:chgData name="Ricardo Luiz Freitas" userId="122532effb8c3c75" providerId="LiveId" clId="{663F47C8-B4DA-4E13-ADF1-DFD9D8374437}" dt="2023-07-09T14:14:23.419" v="9672" actId="1037"/>
          <ac:picMkLst>
            <pc:docMk/>
            <pc:sldMk cId="2222128507" sldId="1169"/>
            <ac:picMk id="44038" creationId="{C2BC37EE-1FBD-9922-F7AA-673CD3DCC2AB}"/>
          </ac:picMkLst>
        </pc:picChg>
      </pc:sldChg>
      <pc:sldChg chg="modSp add mod">
        <pc:chgData name="Ricardo Luiz Freitas" userId="122532effb8c3c75" providerId="LiveId" clId="{663F47C8-B4DA-4E13-ADF1-DFD9D8374437}" dt="2023-07-08T13:20:26.384" v="6762" actId="20577"/>
        <pc:sldMkLst>
          <pc:docMk/>
          <pc:sldMk cId="2061740134" sldId="1170"/>
        </pc:sldMkLst>
        <pc:spChg chg="mod">
          <ac:chgData name="Ricardo Luiz Freitas" userId="122532effb8c3c75" providerId="LiveId" clId="{663F47C8-B4DA-4E13-ADF1-DFD9D8374437}" dt="2023-07-08T13:20:26.384" v="6762" actId="20577"/>
          <ac:spMkLst>
            <pc:docMk/>
            <pc:sldMk cId="2061740134" sldId="1170"/>
            <ac:spMk id="2" creationId="{EC728AEA-0266-5259-2364-32C22B1E6AD7}"/>
          </ac:spMkLst>
        </pc:spChg>
        <pc:spChg chg="mod">
          <ac:chgData name="Ricardo Luiz Freitas" userId="122532effb8c3c75" providerId="LiveId" clId="{663F47C8-B4DA-4E13-ADF1-DFD9D8374437}" dt="2023-07-08T13:19:58.230" v="6744" actId="20577"/>
          <ac:spMkLst>
            <pc:docMk/>
            <pc:sldMk cId="2061740134" sldId="1170"/>
            <ac:spMk id="6" creationId="{F4D77F11-73BC-D835-FABA-76AEC6A61736}"/>
          </ac:spMkLst>
        </pc:spChg>
      </pc:sldChg>
      <pc:sldChg chg="modSp add mod">
        <pc:chgData name="Ricardo Luiz Freitas" userId="122532effb8c3c75" providerId="LiveId" clId="{663F47C8-B4DA-4E13-ADF1-DFD9D8374437}" dt="2023-07-08T13:03:56.215" v="6097" actId="6549"/>
        <pc:sldMkLst>
          <pc:docMk/>
          <pc:sldMk cId="3084536597" sldId="1171"/>
        </pc:sldMkLst>
        <pc:spChg chg="mod">
          <ac:chgData name="Ricardo Luiz Freitas" userId="122532effb8c3c75" providerId="LiveId" clId="{663F47C8-B4DA-4E13-ADF1-DFD9D8374437}" dt="2023-07-08T13:03:56.215" v="6097" actId="6549"/>
          <ac:spMkLst>
            <pc:docMk/>
            <pc:sldMk cId="3084536597" sldId="1171"/>
            <ac:spMk id="6" creationId="{F4D77F11-73BC-D835-FABA-76AEC6A61736}"/>
          </ac:spMkLst>
        </pc:spChg>
      </pc:sldChg>
      <pc:sldChg chg="addSp delSp modSp add mod">
        <pc:chgData name="Ricardo Luiz Freitas" userId="122532effb8c3c75" providerId="LiveId" clId="{663F47C8-B4DA-4E13-ADF1-DFD9D8374437}" dt="2023-07-08T13:11:02.982" v="6203" actId="1036"/>
        <pc:sldMkLst>
          <pc:docMk/>
          <pc:sldMk cId="946726269" sldId="1172"/>
        </pc:sldMkLst>
        <pc:spChg chg="mod">
          <ac:chgData name="Ricardo Luiz Freitas" userId="122532effb8c3c75" providerId="LiveId" clId="{663F47C8-B4DA-4E13-ADF1-DFD9D8374437}" dt="2023-07-08T13:05:24.560" v="6137" actId="20577"/>
          <ac:spMkLst>
            <pc:docMk/>
            <pc:sldMk cId="946726269" sldId="1172"/>
            <ac:spMk id="2" creationId="{EC728AEA-0266-5259-2364-32C22B1E6AD7}"/>
          </ac:spMkLst>
        </pc:spChg>
        <pc:spChg chg="mod">
          <ac:chgData name="Ricardo Luiz Freitas" userId="122532effb8c3c75" providerId="LiveId" clId="{663F47C8-B4DA-4E13-ADF1-DFD9D8374437}" dt="2023-07-08T13:06:21.367" v="6148" actId="14100"/>
          <ac:spMkLst>
            <pc:docMk/>
            <pc:sldMk cId="946726269" sldId="1172"/>
            <ac:spMk id="3" creationId="{82BA45EC-18BC-9F35-F569-FA397F5BBD6C}"/>
          </ac:spMkLst>
        </pc:spChg>
        <pc:picChg chg="del">
          <ac:chgData name="Ricardo Luiz Freitas" userId="122532effb8c3c75" providerId="LiveId" clId="{663F47C8-B4DA-4E13-ADF1-DFD9D8374437}" dt="2023-07-08T13:05:41.743" v="6139" actId="478"/>
          <ac:picMkLst>
            <pc:docMk/>
            <pc:sldMk cId="946726269" sldId="1172"/>
            <ac:picMk id="27652" creationId="{88212667-7F06-BBE1-2CF8-51B96D6A9A81}"/>
          </ac:picMkLst>
        </pc:picChg>
        <pc:picChg chg="del">
          <ac:chgData name="Ricardo Luiz Freitas" userId="122532effb8c3c75" providerId="LiveId" clId="{663F47C8-B4DA-4E13-ADF1-DFD9D8374437}" dt="2023-07-08T13:05:40.802" v="6138" actId="478"/>
          <ac:picMkLst>
            <pc:docMk/>
            <pc:sldMk cId="946726269" sldId="1172"/>
            <ac:picMk id="27654" creationId="{50EC5308-8AC4-B5C0-8E15-3E20043A8406}"/>
          </ac:picMkLst>
        </pc:picChg>
        <pc:picChg chg="del">
          <ac:chgData name="Ricardo Luiz Freitas" userId="122532effb8c3c75" providerId="LiveId" clId="{663F47C8-B4DA-4E13-ADF1-DFD9D8374437}" dt="2023-07-08T13:05:42.336" v="6140" actId="478"/>
          <ac:picMkLst>
            <pc:docMk/>
            <pc:sldMk cId="946726269" sldId="1172"/>
            <ac:picMk id="27658" creationId="{C82613D3-C27A-0B0A-6963-6ECCE5A9DC32}"/>
          </ac:picMkLst>
        </pc:picChg>
        <pc:picChg chg="del">
          <ac:chgData name="Ricardo Luiz Freitas" userId="122532effb8c3c75" providerId="LiveId" clId="{663F47C8-B4DA-4E13-ADF1-DFD9D8374437}" dt="2023-07-08T13:10:20.079" v="6192" actId="478"/>
          <ac:picMkLst>
            <pc:docMk/>
            <pc:sldMk cId="946726269" sldId="1172"/>
            <ac:picMk id="27660" creationId="{95C34829-9A2F-CA03-2E0A-4473482067A5}"/>
          </ac:picMkLst>
        </pc:picChg>
        <pc:picChg chg="add mod">
          <ac:chgData name="Ricardo Luiz Freitas" userId="122532effb8c3c75" providerId="LiveId" clId="{663F47C8-B4DA-4E13-ADF1-DFD9D8374437}" dt="2023-07-08T13:08:38.879" v="6190" actId="1038"/>
          <ac:picMkLst>
            <pc:docMk/>
            <pc:sldMk cId="946726269" sldId="1172"/>
            <ac:picMk id="46082" creationId="{4316F58A-AA95-4441-96F3-E65DB1963B4F}"/>
          </ac:picMkLst>
        </pc:picChg>
        <pc:picChg chg="add mod">
          <ac:chgData name="Ricardo Luiz Freitas" userId="122532effb8c3c75" providerId="LiveId" clId="{663F47C8-B4DA-4E13-ADF1-DFD9D8374437}" dt="2023-07-08T13:08:34.222" v="6174" actId="1037"/>
          <ac:picMkLst>
            <pc:docMk/>
            <pc:sldMk cId="946726269" sldId="1172"/>
            <ac:picMk id="46084" creationId="{DB26FED5-03B8-5267-87C2-D8FD258FE004}"/>
          </ac:picMkLst>
        </pc:picChg>
        <pc:picChg chg="add del">
          <ac:chgData name="Ricardo Luiz Freitas" userId="122532effb8c3c75" providerId="LiveId" clId="{663F47C8-B4DA-4E13-ADF1-DFD9D8374437}" dt="2023-07-08T13:10:20.079" v="6192" actId="478"/>
          <ac:picMkLst>
            <pc:docMk/>
            <pc:sldMk cId="946726269" sldId="1172"/>
            <ac:picMk id="46086" creationId="{759D06E2-40B1-71E5-0C9D-F1217FBEC585}"/>
          </ac:picMkLst>
        </pc:picChg>
        <pc:picChg chg="add mod">
          <ac:chgData name="Ricardo Luiz Freitas" userId="122532effb8c3c75" providerId="LiveId" clId="{663F47C8-B4DA-4E13-ADF1-DFD9D8374437}" dt="2023-07-08T13:11:02.982" v="6203" actId="1036"/>
          <ac:picMkLst>
            <pc:docMk/>
            <pc:sldMk cId="946726269" sldId="1172"/>
            <ac:picMk id="46088" creationId="{5FBC0693-8FB5-8CD3-3573-0FC272D399E7}"/>
          </ac:picMkLst>
        </pc:picChg>
      </pc:sldChg>
      <pc:sldChg chg="addSp delSp modSp add del mod">
        <pc:chgData name="Ricardo Luiz Freitas" userId="122532effb8c3c75" providerId="LiveId" clId="{663F47C8-B4DA-4E13-ADF1-DFD9D8374437}" dt="2023-07-08T13:56:02.198" v="7482" actId="47"/>
        <pc:sldMkLst>
          <pc:docMk/>
          <pc:sldMk cId="482850290" sldId="1173"/>
        </pc:sldMkLst>
        <pc:spChg chg="mod">
          <ac:chgData name="Ricardo Luiz Freitas" userId="122532effb8c3c75" providerId="LiveId" clId="{663F47C8-B4DA-4E13-ADF1-DFD9D8374437}" dt="2023-07-08T13:50:00.601" v="7100" actId="20577"/>
          <ac:spMkLst>
            <pc:docMk/>
            <pc:sldMk cId="482850290" sldId="1173"/>
            <ac:spMk id="6" creationId="{F4D77F11-73BC-D835-FABA-76AEC6A61736}"/>
          </ac:spMkLst>
        </pc:spChg>
        <pc:picChg chg="add del mod">
          <ac:chgData name="Ricardo Luiz Freitas" userId="122532effb8c3c75" providerId="LiveId" clId="{663F47C8-B4DA-4E13-ADF1-DFD9D8374437}" dt="2023-07-08T13:42:29.213" v="7017" actId="21"/>
          <ac:picMkLst>
            <pc:docMk/>
            <pc:sldMk cId="482850290" sldId="1173"/>
            <ac:picMk id="5" creationId="{312EFCB8-619B-9E20-F8FC-48C195D87D01}"/>
          </ac:picMkLst>
        </pc:picChg>
        <pc:picChg chg="add del mod">
          <ac:chgData name="Ricardo Luiz Freitas" userId="122532effb8c3c75" providerId="LiveId" clId="{663F47C8-B4DA-4E13-ADF1-DFD9D8374437}" dt="2023-07-08T13:39:57.276" v="7014" actId="478"/>
          <ac:picMkLst>
            <pc:docMk/>
            <pc:sldMk cId="482850290" sldId="1173"/>
            <ac:picMk id="49154" creationId="{DD315613-5936-B173-C120-D95B3D4A49AC}"/>
          </ac:picMkLst>
        </pc:picChg>
      </pc:sldChg>
      <pc:sldChg chg="modSp add mod">
        <pc:chgData name="Ricardo Luiz Freitas" userId="122532effb8c3c75" providerId="LiveId" clId="{663F47C8-B4DA-4E13-ADF1-DFD9D8374437}" dt="2023-07-08T13:33:56.748" v="6999" actId="20577"/>
        <pc:sldMkLst>
          <pc:docMk/>
          <pc:sldMk cId="717495272" sldId="1174"/>
        </pc:sldMkLst>
        <pc:spChg chg="mod">
          <ac:chgData name="Ricardo Luiz Freitas" userId="122532effb8c3c75" providerId="LiveId" clId="{663F47C8-B4DA-4E13-ADF1-DFD9D8374437}" dt="2023-07-08T13:26:00.109" v="6871" actId="20577"/>
          <ac:spMkLst>
            <pc:docMk/>
            <pc:sldMk cId="717495272" sldId="1174"/>
            <ac:spMk id="2" creationId="{EC728AEA-0266-5259-2364-32C22B1E6AD7}"/>
          </ac:spMkLst>
        </pc:spChg>
        <pc:spChg chg="mod">
          <ac:chgData name="Ricardo Luiz Freitas" userId="122532effb8c3c75" providerId="LiveId" clId="{663F47C8-B4DA-4E13-ADF1-DFD9D8374437}" dt="2023-07-08T13:33:56.748" v="6999" actId="20577"/>
          <ac:spMkLst>
            <pc:docMk/>
            <pc:sldMk cId="717495272" sldId="1174"/>
            <ac:spMk id="6" creationId="{F4D77F11-73BC-D835-FABA-76AEC6A61736}"/>
          </ac:spMkLst>
        </pc:spChg>
      </pc:sldChg>
      <pc:sldChg chg="add del">
        <pc:chgData name="Ricardo Luiz Freitas" userId="122532effb8c3c75" providerId="LiveId" clId="{663F47C8-B4DA-4E13-ADF1-DFD9D8374437}" dt="2023-07-08T13:32:45.135" v="6954" actId="47"/>
        <pc:sldMkLst>
          <pc:docMk/>
          <pc:sldMk cId="1884029087" sldId="1175"/>
        </pc:sldMkLst>
      </pc:sldChg>
      <pc:sldChg chg="modSp add mod">
        <pc:chgData name="Ricardo Luiz Freitas" userId="122532effb8c3c75" providerId="LiveId" clId="{663F47C8-B4DA-4E13-ADF1-DFD9D8374437}" dt="2023-07-08T13:36:48.294" v="7013" actId="6549"/>
        <pc:sldMkLst>
          <pc:docMk/>
          <pc:sldMk cId="3570489973" sldId="1175"/>
        </pc:sldMkLst>
        <pc:spChg chg="mod">
          <ac:chgData name="Ricardo Luiz Freitas" userId="122532effb8c3c75" providerId="LiveId" clId="{663F47C8-B4DA-4E13-ADF1-DFD9D8374437}" dt="2023-07-08T13:36:48.294" v="7013" actId="6549"/>
          <ac:spMkLst>
            <pc:docMk/>
            <pc:sldMk cId="3570489973" sldId="1175"/>
            <ac:spMk id="6" creationId="{F4D77F11-73BC-D835-FABA-76AEC6A61736}"/>
          </ac:spMkLst>
        </pc:spChg>
      </pc:sldChg>
      <pc:sldChg chg="addSp delSp modSp add mod ord">
        <pc:chgData name="Ricardo Luiz Freitas" userId="122532effb8c3c75" providerId="LiveId" clId="{663F47C8-B4DA-4E13-ADF1-DFD9D8374437}" dt="2023-07-08T13:49:05.278" v="7096" actId="1036"/>
        <pc:sldMkLst>
          <pc:docMk/>
          <pc:sldMk cId="2654735794" sldId="1176"/>
        </pc:sldMkLst>
        <pc:spChg chg="add del mod">
          <ac:chgData name="Ricardo Luiz Freitas" userId="122532effb8c3c75" providerId="LiveId" clId="{663F47C8-B4DA-4E13-ADF1-DFD9D8374437}" dt="2023-07-08T13:42:35.026" v="7019" actId="478"/>
          <ac:spMkLst>
            <pc:docMk/>
            <pc:sldMk cId="2654735794" sldId="1176"/>
            <ac:spMk id="3" creationId="{DD177E5B-751F-0B07-380C-72339A4DFBF2}"/>
          </ac:spMkLst>
        </pc:spChg>
        <pc:spChg chg="del mod">
          <ac:chgData name="Ricardo Luiz Freitas" userId="122532effb8c3c75" providerId="LiveId" clId="{663F47C8-B4DA-4E13-ADF1-DFD9D8374437}" dt="2023-07-08T13:42:32.894" v="7018" actId="478"/>
          <ac:spMkLst>
            <pc:docMk/>
            <pc:sldMk cId="2654735794" sldId="1176"/>
            <ac:spMk id="6" creationId="{F4D77F11-73BC-D835-FABA-76AEC6A61736}"/>
          </ac:spMkLst>
        </pc:spChg>
        <pc:spChg chg="add mod">
          <ac:chgData name="Ricardo Luiz Freitas" userId="122532effb8c3c75" providerId="LiveId" clId="{663F47C8-B4DA-4E13-ADF1-DFD9D8374437}" dt="2023-07-08T13:49:05.278" v="7096" actId="1036"/>
          <ac:spMkLst>
            <pc:docMk/>
            <pc:sldMk cId="2654735794" sldId="1176"/>
            <ac:spMk id="7" creationId="{3B7C37D7-2E84-8F27-9FE5-4021D12B80B6}"/>
          </ac:spMkLst>
        </pc:spChg>
        <pc:picChg chg="add mod modCrop">
          <ac:chgData name="Ricardo Luiz Freitas" userId="122532effb8c3c75" providerId="LiveId" clId="{663F47C8-B4DA-4E13-ADF1-DFD9D8374437}" dt="2023-07-08T13:48:45.940" v="7042" actId="732"/>
          <ac:picMkLst>
            <pc:docMk/>
            <pc:sldMk cId="2654735794" sldId="1176"/>
            <ac:picMk id="5" creationId="{9E82B878-66DF-9592-3D80-797C392EAE0C}"/>
          </ac:picMkLst>
        </pc:picChg>
        <pc:picChg chg="del">
          <ac:chgData name="Ricardo Luiz Freitas" userId="122532effb8c3c75" providerId="LiveId" clId="{663F47C8-B4DA-4E13-ADF1-DFD9D8374437}" dt="2023-07-08T13:35:37.409" v="7005" actId="478"/>
          <ac:picMkLst>
            <pc:docMk/>
            <pc:sldMk cId="2654735794" sldId="1176"/>
            <ac:picMk id="49154" creationId="{DD315613-5936-B173-C120-D95B3D4A49AC}"/>
          </ac:picMkLst>
        </pc:picChg>
      </pc:sldChg>
      <pc:sldChg chg="addSp delSp modSp add mod">
        <pc:chgData name="Ricardo Luiz Freitas" userId="122532effb8c3c75" providerId="LiveId" clId="{663F47C8-B4DA-4E13-ADF1-DFD9D8374437}" dt="2023-07-09T14:11:23.864" v="9663" actId="1076"/>
        <pc:sldMkLst>
          <pc:docMk/>
          <pc:sldMk cId="259279890" sldId="1177"/>
        </pc:sldMkLst>
        <pc:spChg chg="add del">
          <ac:chgData name="Ricardo Luiz Freitas" userId="122532effb8c3c75" providerId="LiveId" clId="{663F47C8-B4DA-4E13-ADF1-DFD9D8374437}" dt="2023-07-08T13:50:33.905" v="7103" actId="478"/>
          <ac:spMkLst>
            <pc:docMk/>
            <pc:sldMk cId="259279890" sldId="1177"/>
            <ac:spMk id="3" creationId="{EE0959AD-4C65-A496-95FF-B8D34AA6A7BC}"/>
          </ac:spMkLst>
        </pc:spChg>
        <pc:spChg chg="add mod">
          <ac:chgData name="Ricardo Luiz Freitas" userId="122532effb8c3c75" providerId="LiveId" clId="{663F47C8-B4DA-4E13-ADF1-DFD9D8374437}" dt="2023-07-09T14:11:23.864" v="9663" actId="1076"/>
          <ac:spMkLst>
            <pc:docMk/>
            <pc:sldMk cId="259279890" sldId="1177"/>
            <ac:spMk id="6" creationId="{5BFC6B67-76AD-9E8E-166A-F2D8A792F602}"/>
          </ac:spMkLst>
        </pc:spChg>
        <pc:spChg chg="mod">
          <ac:chgData name="Ricardo Luiz Freitas" userId="122532effb8c3c75" providerId="LiveId" clId="{663F47C8-B4DA-4E13-ADF1-DFD9D8374437}" dt="2023-07-09T13:24:31.017" v="8631" actId="6549"/>
          <ac:spMkLst>
            <pc:docMk/>
            <pc:sldMk cId="259279890" sldId="1177"/>
            <ac:spMk id="7" creationId="{3B7C37D7-2E84-8F27-9FE5-4021D12B80B6}"/>
          </ac:spMkLst>
        </pc:spChg>
      </pc:sldChg>
      <pc:sldChg chg="modSp add mod">
        <pc:chgData name="Ricardo Luiz Freitas" userId="122532effb8c3c75" providerId="LiveId" clId="{663F47C8-B4DA-4E13-ADF1-DFD9D8374437}" dt="2023-07-08T13:52:55.541" v="7205" actId="20577"/>
        <pc:sldMkLst>
          <pc:docMk/>
          <pc:sldMk cId="995917430" sldId="1178"/>
        </pc:sldMkLst>
        <pc:spChg chg="mod">
          <ac:chgData name="Ricardo Luiz Freitas" userId="122532effb8c3c75" providerId="LiveId" clId="{663F47C8-B4DA-4E13-ADF1-DFD9D8374437}" dt="2023-07-08T13:52:22.798" v="7161" actId="1038"/>
          <ac:spMkLst>
            <pc:docMk/>
            <pc:sldMk cId="995917430" sldId="1178"/>
            <ac:spMk id="6" creationId="{5BFC6B67-76AD-9E8E-166A-F2D8A792F602}"/>
          </ac:spMkLst>
        </pc:spChg>
        <pc:spChg chg="mod">
          <ac:chgData name="Ricardo Luiz Freitas" userId="122532effb8c3c75" providerId="LiveId" clId="{663F47C8-B4DA-4E13-ADF1-DFD9D8374437}" dt="2023-07-08T13:52:55.541" v="7205" actId="20577"/>
          <ac:spMkLst>
            <pc:docMk/>
            <pc:sldMk cId="995917430" sldId="1178"/>
            <ac:spMk id="7" creationId="{3B7C37D7-2E84-8F27-9FE5-4021D12B80B6}"/>
          </ac:spMkLst>
        </pc:spChg>
      </pc:sldChg>
      <pc:sldChg chg="modSp add mod">
        <pc:chgData name="Ricardo Luiz Freitas" userId="122532effb8c3c75" providerId="LiveId" clId="{663F47C8-B4DA-4E13-ADF1-DFD9D8374437}" dt="2023-07-08T13:54:32.081" v="7320" actId="20577"/>
        <pc:sldMkLst>
          <pc:docMk/>
          <pc:sldMk cId="1411730550" sldId="1179"/>
        </pc:sldMkLst>
        <pc:spChg chg="mod">
          <ac:chgData name="Ricardo Luiz Freitas" userId="122532effb8c3c75" providerId="LiveId" clId="{663F47C8-B4DA-4E13-ADF1-DFD9D8374437}" dt="2023-07-08T13:53:47.930" v="7216" actId="1038"/>
          <ac:spMkLst>
            <pc:docMk/>
            <pc:sldMk cId="1411730550" sldId="1179"/>
            <ac:spMk id="6" creationId="{5BFC6B67-76AD-9E8E-166A-F2D8A792F602}"/>
          </ac:spMkLst>
        </pc:spChg>
        <pc:spChg chg="mod">
          <ac:chgData name="Ricardo Luiz Freitas" userId="122532effb8c3c75" providerId="LiveId" clId="{663F47C8-B4DA-4E13-ADF1-DFD9D8374437}" dt="2023-07-08T13:54:32.081" v="7320" actId="20577"/>
          <ac:spMkLst>
            <pc:docMk/>
            <pc:sldMk cId="1411730550" sldId="1179"/>
            <ac:spMk id="7" creationId="{3B7C37D7-2E84-8F27-9FE5-4021D12B80B6}"/>
          </ac:spMkLst>
        </pc:spChg>
      </pc:sldChg>
      <pc:sldChg chg="modSp add mod">
        <pc:chgData name="Ricardo Luiz Freitas" userId="122532effb8c3c75" providerId="LiveId" clId="{663F47C8-B4DA-4E13-ADF1-DFD9D8374437}" dt="2023-07-08T13:55:39.377" v="7481" actId="20577"/>
        <pc:sldMkLst>
          <pc:docMk/>
          <pc:sldMk cId="2160415914" sldId="1180"/>
        </pc:sldMkLst>
        <pc:spChg chg="mod">
          <ac:chgData name="Ricardo Luiz Freitas" userId="122532effb8c3c75" providerId="LiveId" clId="{663F47C8-B4DA-4E13-ADF1-DFD9D8374437}" dt="2023-07-08T13:55:01.647" v="7394" actId="1038"/>
          <ac:spMkLst>
            <pc:docMk/>
            <pc:sldMk cId="2160415914" sldId="1180"/>
            <ac:spMk id="6" creationId="{5BFC6B67-76AD-9E8E-166A-F2D8A792F602}"/>
          </ac:spMkLst>
        </pc:spChg>
        <pc:spChg chg="mod">
          <ac:chgData name="Ricardo Luiz Freitas" userId="122532effb8c3c75" providerId="LiveId" clId="{663F47C8-B4DA-4E13-ADF1-DFD9D8374437}" dt="2023-07-08T13:55:39.377" v="7481" actId="20577"/>
          <ac:spMkLst>
            <pc:docMk/>
            <pc:sldMk cId="2160415914" sldId="1180"/>
            <ac:spMk id="7" creationId="{3B7C37D7-2E84-8F27-9FE5-4021D12B80B6}"/>
          </ac:spMkLst>
        </pc:spChg>
      </pc:sldChg>
      <pc:sldChg chg="addSp delSp modSp add mod">
        <pc:chgData name="Ricardo Luiz Freitas" userId="122532effb8c3c75" providerId="LiveId" clId="{663F47C8-B4DA-4E13-ADF1-DFD9D8374437}" dt="2023-07-08T14:01:41.225" v="7821" actId="14100"/>
        <pc:sldMkLst>
          <pc:docMk/>
          <pc:sldMk cId="3965304658" sldId="1181"/>
        </pc:sldMkLst>
        <pc:spChg chg="mod">
          <ac:chgData name="Ricardo Luiz Freitas" userId="122532effb8c3c75" providerId="LiveId" clId="{663F47C8-B4DA-4E13-ADF1-DFD9D8374437}" dt="2023-07-08T13:57:16.724" v="7592" actId="1036"/>
          <ac:spMkLst>
            <pc:docMk/>
            <pc:sldMk cId="3965304658" sldId="1181"/>
            <ac:spMk id="6" creationId="{5BFC6B67-76AD-9E8E-166A-F2D8A792F602}"/>
          </ac:spMkLst>
        </pc:spChg>
        <pc:spChg chg="mod">
          <ac:chgData name="Ricardo Luiz Freitas" userId="122532effb8c3c75" providerId="LiveId" clId="{663F47C8-B4DA-4E13-ADF1-DFD9D8374437}" dt="2023-07-08T14:01:41.225" v="7821" actId="14100"/>
          <ac:spMkLst>
            <pc:docMk/>
            <pc:sldMk cId="3965304658" sldId="1181"/>
            <ac:spMk id="7" creationId="{3B7C37D7-2E84-8F27-9FE5-4021D12B80B6}"/>
          </ac:spMkLst>
        </pc:spChg>
        <pc:picChg chg="mod modCrop">
          <ac:chgData name="Ricardo Luiz Freitas" userId="122532effb8c3c75" providerId="LiveId" clId="{663F47C8-B4DA-4E13-ADF1-DFD9D8374437}" dt="2023-07-08T13:57:27.752" v="7593" actId="732"/>
          <ac:picMkLst>
            <pc:docMk/>
            <pc:sldMk cId="3965304658" sldId="1181"/>
            <ac:picMk id="5" creationId="{9E82B878-66DF-9592-3D80-797C392EAE0C}"/>
          </ac:picMkLst>
        </pc:picChg>
        <pc:picChg chg="add del">
          <ac:chgData name="Ricardo Luiz Freitas" userId="122532effb8c3c75" providerId="LiveId" clId="{663F47C8-B4DA-4E13-ADF1-DFD9D8374437}" dt="2023-07-08T13:56:52.782" v="7485" actId="478"/>
          <ac:picMkLst>
            <pc:docMk/>
            <pc:sldMk cId="3965304658" sldId="1181"/>
            <ac:picMk id="8" creationId="{E2202FA5-4007-ABCA-20FB-671974A2FC84}"/>
          </ac:picMkLst>
        </pc:picChg>
      </pc:sldChg>
      <pc:sldChg chg="addSp delSp modSp add mod ord">
        <pc:chgData name="Ricardo Luiz Freitas" userId="122532effb8c3c75" providerId="LiveId" clId="{663F47C8-B4DA-4E13-ADF1-DFD9D8374437}" dt="2023-07-10T11:47:27.775" v="9747" actId="20577"/>
        <pc:sldMkLst>
          <pc:docMk/>
          <pc:sldMk cId="2171431768" sldId="1182"/>
        </pc:sldMkLst>
        <pc:spChg chg="mod">
          <ac:chgData name="Ricardo Luiz Freitas" userId="122532effb8c3c75" providerId="LiveId" clId="{663F47C8-B4DA-4E13-ADF1-DFD9D8374437}" dt="2023-07-10T11:47:27.775" v="9747" actId="20577"/>
          <ac:spMkLst>
            <pc:docMk/>
            <pc:sldMk cId="2171431768" sldId="1182"/>
            <ac:spMk id="2" creationId="{EC728AEA-0266-5259-2364-32C22B1E6AD7}"/>
          </ac:spMkLst>
        </pc:spChg>
        <pc:spChg chg="add del mod">
          <ac:chgData name="Ricardo Luiz Freitas" userId="122532effb8c3c75" providerId="LiveId" clId="{663F47C8-B4DA-4E13-ADF1-DFD9D8374437}" dt="2023-07-09T13:28:36.057" v="8715" actId="478"/>
          <ac:spMkLst>
            <pc:docMk/>
            <pc:sldMk cId="2171431768" sldId="1182"/>
            <ac:spMk id="3" creationId="{3CA61EE1-30E9-A914-8966-C9E9B58F0A64}"/>
          </ac:spMkLst>
        </pc:spChg>
        <pc:spChg chg="del mod">
          <ac:chgData name="Ricardo Luiz Freitas" userId="122532effb8c3c75" providerId="LiveId" clId="{663F47C8-B4DA-4E13-ADF1-DFD9D8374437}" dt="2023-07-09T13:28:33.855" v="8714" actId="478"/>
          <ac:spMkLst>
            <pc:docMk/>
            <pc:sldMk cId="2171431768" sldId="1182"/>
            <ac:spMk id="6" creationId="{F4D77F11-73BC-D835-FABA-76AEC6A61736}"/>
          </ac:spMkLst>
        </pc:spChg>
        <pc:picChg chg="add del mod modCrop">
          <ac:chgData name="Ricardo Luiz Freitas" userId="122532effb8c3c75" providerId="LiveId" clId="{663F47C8-B4DA-4E13-ADF1-DFD9D8374437}" dt="2023-07-09T13:33:13.696" v="8739" actId="478"/>
          <ac:picMkLst>
            <pc:docMk/>
            <pc:sldMk cId="2171431768" sldId="1182"/>
            <ac:picMk id="7" creationId="{30A753D2-6F1E-571E-B34B-4B09CBD40BB6}"/>
          </ac:picMkLst>
        </pc:picChg>
        <pc:picChg chg="add del">
          <ac:chgData name="Ricardo Luiz Freitas" userId="122532effb8c3c75" providerId="LiveId" clId="{663F47C8-B4DA-4E13-ADF1-DFD9D8374437}" dt="2023-07-09T13:33:16.139" v="8741" actId="478"/>
          <ac:picMkLst>
            <pc:docMk/>
            <pc:sldMk cId="2171431768" sldId="1182"/>
            <ac:picMk id="9" creationId="{248C3DC3-DD90-73DF-1B6A-39316B4A0459}"/>
          </ac:picMkLst>
        </pc:picChg>
        <pc:picChg chg="add del">
          <ac:chgData name="Ricardo Luiz Freitas" userId="122532effb8c3c75" providerId="LiveId" clId="{663F47C8-B4DA-4E13-ADF1-DFD9D8374437}" dt="2023-07-09T13:33:25.483" v="8743" actId="22"/>
          <ac:picMkLst>
            <pc:docMk/>
            <pc:sldMk cId="2171431768" sldId="1182"/>
            <ac:picMk id="11" creationId="{1F81A8B0-AFA4-E3D1-6DF5-B362EA476D44}"/>
          </ac:picMkLst>
        </pc:picChg>
        <pc:picChg chg="add mod">
          <ac:chgData name="Ricardo Luiz Freitas" userId="122532effb8c3c75" providerId="LiveId" clId="{663F47C8-B4DA-4E13-ADF1-DFD9D8374437}" dt="2023-07-09T13:35:20.785" v="8764" actId="1036"/>
          <ac:picMkLst>
            <pc:docMk/>
            <pc:sldMk cId="2171431768" sldId="1182"/>
            <ac:picMk id="13" creationId="{30F4952B-B171-8F53-9C46-E1337BAEAE8D}"/>
          </ac:picMkLst>
        </pc:picChg>
      </pc:sldChg>
      <pc:sldChg chg="addSp delSp modSp add mod">
        <pc:chgData name="Ricardo Luiz Freitas" userId="122532effb8c3c75" providerId="LiveId" clId="{663F47C8-B4DA-4E13-ADF1-DFD9D8374437}" dt="2023-07-10T11:48:11.789" v="9819" actId="20577"/>
        <pc:sldMkLst>
          <pc:docMk/>
          <pc:sldMk cId="1707765751" sldId="1183"/>
        </pc:sldMkLst>
        <pc:spChg chg="mod">
          <ac:chgData name="Ricardo Luiz Freitas" userId="122532effb8c3c75" providerId="LiveId" clId="{663F47C8-B4DA-4E13-ADF1-DFD9D8374437}" dt="2023-07-10T11:48:11.789" v="9819" actId="20577"/>
          <ac:spMkLst>
            <pc:docMk/>
            <pc:sldMk cId="1707765751" sldId="1183"/>
            <ac:spMk id="2" creationId="{EC728AEA-0266-5259-2364-32C22B1E6AD7}"/>
          </ac:spMkLst>
        </pc:spChg>
        <pc:spChg chg="add del mod">
          <ac:chgData name="Ricardo Luiz Freitas" userId="122532effb8c3c75" providerId="LiveId" clId="{663F47C8-B4DA-4E13-ADF1-DFD9D8374437}" dt="2023-07-08T14:16:16.325" v="8183" actId="478"/>
          <ac:spMkLst>
            <pc:docMk/>
            <pc:sldMk cId="1707765751" sldId="1183"/>
            <ac:spMk id="3" creationId="{EFAFF685-8255-358B-1481-AF6CA6B379AD}"/>
          </ac:spMkLst>
        </pc:spChg>
        <pc:spChg chg="del">
          <ac:chgData name="Ricardo Luiz Freitas" userId="122532effb8c3c75" providerId="LiveId" clId="{663F47C8-B4DA-4E13-ADF1-DFD9D8374437}" dt="2023-07-08T14:16:12.229" v="8182" actId="478"/>
          <ac:spMkLst>
            <pc:docMk/>
            <pc:sldMk cId="1707765751" sldId="1183"/>
            <ac:spMk id="6" creationId="{F4D77F11-73BC-D835-FABA-76AEC6A61736}"/>
          </ac:spMkLst>
        </pc:spChg>
        <pc:picChg chg="add del">
          <ac:chgData name="Ricardo Luiz Freitas" userId="122532effb8c3c75" providerId="LiveId" clId="{663F47C8-B4DA-4E13-ADF1-DFD9D8374437}" dt="2023-07-08T14:16:45.132" v="8185" actId="478"/>
          <ac:picMkLst>
            <pc:docMk/>
            <pc:sldMk cId="1707765751" sldId="1183"/>
            <ac:picMk id="7" creationId="{6DA3666B-74DC-BA70-7AA4-5B27FA29A5EE}"/>
          </ac:picMkLst>
        </pc:picChg>
        <pc:picChg chg="add del mod modCrop">
          <ac:chgData name="Ricardo Luiz Freitas" userId="122532effb8c3c75" providerId="LiveId" clId="{663F47C8-B4DA-4E13-ADF1-DFD9D8374437}" dt="2023-07-08T14:17:47.663" v="8193" actId="478"/>
          <ac:picMkLst>
            <pc:docMk/>
            <pc:sldMk cId="1707765751" sldId="1183"/>
            <ac:picMk id="9" creationId="{6317809F-ED9E-272E-C1F0-8B657C8847B4}"/>
          </ac:picMkLst>
        </pc:picChg>
        <pc:picChg chg="add mod">
          <ac:chgData name="Ricardo Luiz Freitas" userId="122532effb8c3c75" providerId="LiveId" clId="{663F47C8-B4DA-4E13-ADF1-DFD9D8374437}" dt="2023-07-08T14:18:15.556" v="8199" actId="1036"/>
          <ac:picMkLst>
            <pc:docMk/>
            <pc:sldMk cId="1707765751" sldId="1183"/>
            <ac:picMk id="50178" creationId="{20F8D808-2DF8-1B55-F3E7-2538D79340AA}"/>
          </ac:picMkLst>
        </pc:picChg>
        <pc:picChg chg="add mod">
          <ac:chgData name="Ricardo Luiz Freitas" userId="122532effb8c3c75" providerId="LiveId" clId="{663F47C8-B4DA-4E13-ADF1-DFD9D8374437}" dt="2023-07-08T14:20:04.117" v="8208" actId="1036"/>
          <ac:picMkLst>
            <pc:docMk/>
            <pc:sldMk cId="1707765751" sldId="1183"/>
            <ac:picMk id="50180" creationId="{245A8AF1-6759-04B8-5B2F-FAB6EB4B6CE8}"/>
          </ac:picMkLst>
        </pc:picChg>
      </pc:sldChg>
      <pc:sldChg chg="addSp delSp modSp add mod delAnim modAnim">
        <pc:chgData name="Ricardo Luiz Freitas" userId="122532effb8c3c75" providerId="LiveId" clId="{663F47C8-B4DA-4E13-ADF1-DFD9D8374437}" dt="2023-07-11T14:59:17.421" v="11505" actId="1038"/>
        <pc:sldMkLst>
          <pc:docMk/>
          <pc:sldMk cId="2450209436" sldId="1184"/>
        </pc:sldMkLst>
        <pc:spChg chg="mod">
          <ac:chgData name="Ricardo Luiz Freitas" userId="122532effb8c3c75" providerId="LiveId" clId="{663F47C8-B4DA-4E13-ADF1-DFD9D8374437}" dt="2023-07-08T14:23:09.962" v="8210"/>
          <ac:spMkLst>
            <pc:docMk/>
            <pc:sldMk cId="2450209436" sldId="1184"/>
            <ac:spMk id="2" creationId="{EC728AEA-0266-5259-2364-32C22B1E6AD7}"/>
          </ac:spMkLst>
        </pc:spChg>
        <pc:spChg chg="add mod">
          <ac:chgData name="Ricardo Luiz Freitas" userId="122532effb8c3c75" providerId="LiveId" clId="{663F47C8-B4DA-4E13-ADF1-DFD9D8374437}" dt="2023-07-08T14:32:10.211" v="8580" actId="20577"/>
          <ac:spMkLst>
            <pc:docMk/>
            <pc:sldMk cId="2450209436" sldId="1184"/>
            <ac:spMk id="3" creationId="{5D47A707-B88A-1CF6-62FF-BE5D8CD74A23}"/>
          </ac:spMkLst>
        </pc:spChg>
        <pc:picChg chg="del">
          <ac:chgData name="Ricardo Luiz Freitas" userId="122532effb8c3c75" providerId="LiveId" clId="{663F47C8-B4DA-4E13-ADF1-DFD9D8374437}" dt="2023-07-08T14:23:12.027" v="8211" actId="478"/>
          <ac:picMkLst>
            <pc:docMk/>
            <pc:sldMk cId="2450209436" sldId="1184"/>
            <ac:picMk id="36866" creationId="{1D83C4B2-B105-330C-2C26-A75BD1DB188C}"/>
          </ac:picMkLst>
        </pc:picChg>
        <pc:picChg chg="add mod">
          <ac:chgData name="Ricardo Luiz Freitas" userId="122532effb8c3c75" providerId="LiveId" clId="{663F47C8-B4DA-4E13-ADF1-DFD9D8374437}" dt="2023-07-08T14:26:32.537" v="8310" actId="1036"/>
          <ac:picMkLst>
            <pc:docMk/>
            <pc:sldMk cId="2450209436" sldId="1184"/>
            <ac:picMk id="60418" creationId="{6FB18D08-2435-8F6E-305F-AB272F7AC090}"/>
          </ac:picMkLst>
        </pc:picChg>
        <pc:picChg chg="add mod">
          <ac:chgData name="Ricardo Luiz Freitas" userId="122532effb8c3c75" providerId="LiveId" clId="{663F47C8-B4DA-4E13-ADF1-DFD9D8374437}" dt="2023-07-08T14:32:12.886" v="8584" actId="1038"/>
          <ac:picMkLst>
            <pc:docMk/>
            <pc:sldMk cId="2450209436" sldId="1184"/>
            <ac:picMk id="60420" creationId="{BBE9D092-9D2B-3E7C-0C2E-8651E92F3F18}"/>
          </ac:picMkLst>
        </pc:picChg>
        <pc:cxnChg chg="add mod">
          <ac:chgData name="Ricardo Luiz Freitas" userId="122532effb8c3c75" providerId="LiveId" clId="{663F47C8-B4DA-4E13-ADF1-DFD9D8374437}" dt="2023-07-11T14:58:37.479" v="11373" actId="1038"/>
          <ac:cxnSpMkLst>
            <pc:docMk/>
            <pc:sldMk cId="2450209436" sldId="1184"/>
            <ac:cxnSpMk id="5" creationId="{90B1DD31-1875-5F85-079B-F526749A6665}"/>
          </ac:cxnSpMkLst>
        </pc:cxnChg>
        <pc:cxnChg chg="add mod">
          <ac:chgData name="Ricardo Luiz Freitas" userId="122532effb8c3c75" providerId="LiveId" clId="{663F47C8-B4DA-4E13-ADF1-DFD9D8374437}" dt="2023-07-08T14:27:28.924" v="8352" actId="1036"/>
          <ac:cxnSpMkLst>
            <pc:docMk/>
            <pc:sldMk cId="2450209436" sldId="1184"/>
            <ac:cxnSpMk id="6" creationId="{D179CBD4-95B4-BCEA-6D96-C216F74509B2}"/>
          </ac:cxnSpMkLst>
        </pc:cxnChg>
        <pc:cxnChg chg="add mod">
          <ac:chgData name="Ricardo Luiz Freitas" userId="122532effb8c3c75" providerId="LiveId" clId="{663F47C8-B4DA-4E13-ADF1-DFD9D8374437}" dt="2023-07-11T14:58:52.653" v="11417" actId="1038"/>
          <ac:cxnSpMkLst>
            <pc:docMk/>
            <pc:sldMk cId="2450209436" sldId="1184"/>
            <ac:cxnSpMk id="7" creationId="{975A809B-C34F-2754-4F43-7B05FD627045}"/>
          </ac:cxnSpMkLst>
        </pc:cxnChg>
        <pc:cxnChg chg="add mod">
          <ac:chgData name="Ricardo Luiz Freitas" userId="122532effb8c3c75" providerId="LiveId" clId="{663F47C8-B4DA-4E13-ADF1-DFD9D8374437}" dt="2023-07-11T14:58:52.653" v="11417" actId="1038"/>
          <ac:cxnSpMkLst>
            <pc:docMk/>
            <pc:sldMk cId="2450209436" sldId="1184"/>
            <ac:cxnSpMk id="8" creationId="{A7413602-0D45-4B98-3A58-228A7851E6E6}"/>
          </ac:cxnSpMkLst>
        </pc:cxnChg>
        <pc:cxnChg chg="add mod">
          <ac:chgData name="Ricardo Luiz Freitas" userId="122532effb8c3c75" providerId="LiveId" clId="{663F47C8-B4DA-4E13-ADF1-DFD9D8374437}" dt="2023-07-08T14:27:56.066" v="8377" actId="1037"/>
          <ac:cxnSpMkLst>
            <pc:docMk/>
            <pc:sldMk cId="2450209436" sldId="1184"/>
            <ac:cxnSpMk id="9" creationId="{5BCA71AE-2116-9F9E-6BEA-3AF33C56F073}"/>
          </ac:cxnSpMkLst>
        </pc:cxnChg>
        <pc:cxnChg chg="add mod">
          <ac:chgData name="Ricardo Luiz Freitas" userId="122532effb8c3c75" providerId="LiveId" clId="{663F47C8-B4DA-4E13-ADF1-DFD9D8374437}" dt="2023-07-08T14:28:00.961" v="8391" actId="1038"/>
          <ac:cxnSpMkLst>
            <pc:docMk/>
            <pc:sldMk cId="2450209436" sldId="1184"/>
            <ac:cxnSpMk id="10" creationId="{22E784EF-D903-64E4-DB05-41C9CEBD5074}"/>
          </ac:cxnSpMkLst>
        </pc:cxnChg>
        <pc:cxnChg chg="add mod">
          <ac:chgData name="Ricardo Luiz Freitas" userId="122532effb8c3c75" providerId="LiveId" clId="{663F47C8-B4DA-4E13-ADF1-DFD9D8374437}" dt="2023-07-08T14:28:08.628" v="8430" actId="1038"/>
          <ac:cxnSpMkLst>
            <pc:docMk/>
            <pc:sldMk cId="2450209436" sldId="1184"/>
            <ac:cxnSpMk id="11" creationId="{0C50582B-B9BF-91F6-E1B9-621717CF4F7F}"/>
          </ac:cxnSpMkLst>
        </pc:cxnChg>
        <pc:cxnChg chg="add del mod">
          <ac:chgData name="Ricardo Luiz Freitas" userId="122532effb8c3c75" providerId="LiveId" clId="{663F47C8-B4DA-4E13-ADF1-DFD9D8374437}" dt="2023-07-11T14:57:31.808" v="11355" actId="478"/>
          <ac:cxnSpMkLst>
            <pc:docMk/>
            <pc:sldMk cId="2450209436" sldId="1184"/>
            <ac:cxnSpMk id="12" creationId="{1A41669F-B000-8A10-0082-F0D29D1473D3}"/>
          </ac:cxnSpMkLst>
        </pc:cxnChg>
        <pc:cxnChg chg="add mod">
          <ac:chgData name="Ricardo Luiz Freitas" userId="122532effb8c3c75" providerId="LiveId" clId="{663F47C8-B4DA-4E13-ADF1-DFD9D8374437}" dt="2023-07-11T14:59:06.101" v="11443" actId="1038"/>
          <ac:cxnSpMkLst>
            <pc:docMk/>
            <pc:sldMk cId="2450209436" sldId="1184"/>
            <ac:cxnSpMk id="13" creationId="{C0C4C917-CDA3-5C70-57E3-4FC223162AEC}"/>
          </ac:cxnSpMkLst>
        </pc:cxnChg>
        <pc:cxnChg chg="add mod">
          <ac:chgData name="Ricardo Luiz Freitas" userId="122532effb8c3c75" providerId="LiveId" clId="{663F47C8-B4DA-4E13-ADF1-DFD9D8374437}" dt="2023-07-11T14:59:06.101" v="11443" actId="1038"/>
          <ac:cxnSpMkLst>
            <pc:docMk/>
            <pc:sldMk cId="2450209436" sldId="1184"/>
            <ac:cxnSpMk id="14" creationId="{116DF2F2-42CF-090F-6EF7-B3A6062D7084}"/>
          </ac:cxnSpMkLst>
        </pc:cxnChg>
        <pc:cxnChg chg="add mod">
          <ac:chgData name="Ricardo Luiz Freitas" userId="122532effb8c3c75" providerId="LiveId" clId="{663F47C8-B4DA-4E13-ADF1-DFD9D8374437}" dt="2023-07-11T14:59:17.421" v="11505" actId="1038"/>
          <ac:cxnSpMkLst>
            <pc:docMk/>
            <pc:sldMk cId="2450209436" sldId="1184"/>
            <ac:cxnSpMk id="15" creationId="{8E5C7F7F-1FDA-11D3-B422-41B6072632EA}"/>
          </ac:cxnSpMkLst>
        </pc:cxnChg>
        <pc:cxnChg chg="add mod">
          <ac:chgData name="Ricardo Luiz Freitas" userId="122532effb8c3c75" providerId="LiveId" clId="{663F47C8-B4DA-4E13-ADF1-DFD9D8374437}" dt="2023-07-11T14:59:17.421" v="11505" actId="1038"/>
          <ac:cxnSpMkLst>
            <pc:docMk/>
            <pc:sldMk cId="2450209436" sldId="1184"/>
            <ac:cxnSpMk id="16" creationId="{3BD9F02C-8A32-7432-2A43-77F7042F75DB}"/>
          </ac:cxnSpMkLst>
        </pc:cxnChg>
        <pc:cxnChg chg="add mod">
          <ac:chgData name="Ricardo Luiz Freitas" userId="122532effb8c3c75" providerId="LiveId" clId="{663F47C8-B4DA-4E13-ADF1-DFD9D8374437}" dt="2023-07-11T14:57:40.815" v="11358" actId="14100"/>
          <ac:cxnSpMkLst>
            <pc:docMk/>
            <pc:sldMk cId="2450209436" sldId="1184"/>
            <ac:cxnSpMk id="17" creationId="{0072CB06-5EA0-515F-A6F5-EB599A1FD905}"/>
          </ac:cxnSpMkLst>
        </pc:cxnChg>
        <pc:cxnChg chg="add del mod">
          <ac:chgData name="Ricardo Luiz Freitas" userId="122532effb8c3c75" providerId="LiveId" clId="{663F47C8-B4DA-4E13-ADF1-DFD9D8374437}" dt="2023-07-08T14:29:58.226" v="8510" actId="478"/>
          <ac:cxnSpMkLst>
            <pc:docMk/>
            <pc:sldMk cId="2450209436" sldId="1184"/>
            <ac:cxnSpMk id="18" creationId="{C320170E-4D61-E205-3A3E-E885F2C4916D}"/>
          </ac:cxnSpMkLst>
        </pc:cxnChg>
        <pc:cxnChg chg="add del mod">
          <ac:chgData name="Ricardo Luiz Freitas" userId="122532effb8c3c75" providerId="LiveId" clId="{663F47C8-B4DA-4E13-ADF1-DFD9D8374437}" dt="2023-07-08T14:30:04.038" v="8511" actId="478"/>
          <ac:cxnSpMkLst>
            <pc:docMk/>
            <pc:sldMk cId="2450209436" sldId="1184"/>
            <ac:cxnSpMk id="19" creationId="{68642054-CDF7-B7A7-3734-2744FA199DB2}"/>
          </ac:cxnSpMkLst>
        </pc:cxnChg>
        <pc:cxnChg chg="add del mod">
          <ac:chgData name="Ricardo Luiz Freitas" userId="122532effb8c3c75" providerId="LiveId" clId="{663F47C8-B4DA-4E13-ADF1-DFD9D8374437}" dt="2023-07-11T14:57:55.726" v="11370" actId="478"/>
          <ac:cxnSpMkLst>
            <pc:docMk/>
            <pc:sldMk cId="2450209436" sldId="1184"/>
            <ac:cxnSpMk id="21" creationId="{FC136B99-EA47-38A6-0412-8ED47A2FB23B}"/>
          </ac:cxnSpMkLst>
        </pc:cxnChg>
        <pc:cxnChg chg="add del mod">
          <ac:chgData name="Ricardo Luiz Freitas" userId="122532effb8c3c75" providerId="LiveId" clId="{663F47C8-B4DA-4E13-ADF1-DFD9D8374437}" dt="2023-07-11T14:57:54.737" v="11369" actId="478"/>
          <ac:cxnSpMkLst>
            <pc:docMk/>
            <pc:sldMk cId="2450209436" sldId="1184"/>
            <ac:cxnSpMk id="22" creationId="{AA752308-4BE0-859B-6F3E-C7FE6DA061A6}"/>
          </ac:cxnSpMkLst>
        </pc:cxnChg>
      </pc:sldChg>
      <pc:sldChg chg="add">
        <pc:chgData name="Ricardo Luiz Freitas" userId="122532effb8c3c75" providerId="LiveId" clId="{663F47C8-B4DA-4E13-ADF1-DFD9D8374437}" dt="2023-07-09T13:24:02.634" v="8585"/>
        <pc:sldMkLst>
          <pc:docMk/>
          <pc:sldMk cId="3407789372" sldId="1185"/>
        </pc:sldMkLst>
      </pc:sldChg>
      <pc:sldChg chg="modSp add mod">
        <pc:chgData name="Ricardo Luiz Freitas" userId="122532effb8c3c75" providerId="LiveId" clId="{663F47C8-B4DA-4E13-ADF1-DFD9D8374437}" dt="2023-07-10T21:46:29.857" v="11348" actId="20577"/>
        <pc:sldMkLst>
          <pc:docMk/>
          <pc:sldMk cId="2354306353" sldId="1186"/>
        </pc:sldMkLst>
        <pc:spChg chg="mod">
          <ac:chgData name="Ricardo Luiz Freitas" userId="122532effb8c3c75" providerId="LiveId" clId="{663F47C8-B4DA-4E13-ADF1-DFD9D8374437}" dt="2023-07-10T17:37:54.431" v="10424" actId="20577"/>
          <ac:spMkLst>
            <pc:docMk/>
            <pc:sldMk cId="2354306353" sldId="1186"/>
            <ac:spMk id="2" creationId="{EC728AEA-0266-5259-2364-32C22B1E6AD7}"/>
          </ac:spMkLst>
        </pc:spChg>
        <pc:spChg chg="mod">
          <ac:chgData name="Ricardo Luiz Freitas" userId="122532effb8c3c75" providerId="LiveId" clId="{663F47C8-B4DA-4E13-ADF1-DFD9D8374437}" dt="2023-07-10T21:46:29.857" v="11348" actId="20577"/>
          <ac:spMkLst>
            <pc:docMk/>
            <pc:sldMk cId="2354306353" sldId="1186"/>
            <ac:spMk id="6" creationId="{F4D77F11-73BC-D835-FABA-76AEC6A61736}"/>
          </ac:spMkLst>
        </pc:spChg>
      </pc:sldChg>
      <pc:sldChg chg="addSp delSp modSp add mod">
        <pc:chgData name="Ricardo Luiz Freitas" userId="122532effb8c3c75" providerId="LiveId" clId="{663F47C8-B4DA-4E13-ADF1-DFD9D8374437}" dt="2023-07-27T01:33:16.247" v="17262" actId="6549"/>
        <pc:sldMkLst>
          <pc:docMk/>
          <pc:sldMk cId="3914726513" sldId="1187"/>
        </pc:sldMkLst>
        <pc:spChg chg="mod">
          <ac:chgData name="Ricardo Luiz Freitas" userId="122532effb8c3c75" providerId="LiveId" clId="{663F47C8-B4DA-4E13-ADF1-DFD9D8374437}" dt="2023-07-10T11:47:17.645" v="9745" actId="6549"/>
          <ac:spMkLst>
            <pc:docMk/>
            <pc:sldMk cId="3914726513" sldId="1187"/>
            <ac:spMk id="2" creationId="{EC728AEA-0266-5259-2364-32C22B1E6AD7}"/>
          </ac:spMkLst>
        </pc:spChg>
        <pc:spChg chg="add mod">
          <ac:chgData name="Ricardo Luiz Freitas" userId="122532effb8c3c75" providerId="LiveId" clId="{663F47C8-B4DA-4E13-ADF1-DFD9D8374437}" dt="2023-07-27T01:30:09.958" v="16984" actId="20577"/>
          <ac:spMkLst>
            <pc:docMk/>
            <pc:sldMk cId="3914726513" sldId="1187"/>
            <ac:spMk id="3" creationId="{00545776-4924-4358-F322-025BBFBF360A}"/>
          </ac:spMkLst>
        </pc:spChg>
        <pc:spChg chg="add mod">
          <ac:chgData name="Ricardo Luiz Freitas" userId="122532effb8c3c75" providerId="LiveId" clId="{663F47C8-B4DA-4E13-ADF1-DFD9D8374437}" dt="2023-07-27T01:29:46.809" v="16959" actId="14100"/>
          <ac:spMkLst>
            <pc:docMk/>
            <pc:sldMk cId="3914726513" sldId="1187"/>
            <ac:spMk id="5" creationId="{4E969E87-0DAC-D64F-E275-C7AA414AF879}"/>
          </ac:spMkLst>
        </pc:spChg>
        <pc:spChg chg="mod">
          <ac:chgData name="Ricardo Luiz Freitas" userId="122532effb8c3c75" providerId="LiveId" clId="{663F47C8-B4DA-4E13-ADF1-DFD9D8374437}" dt="2023-07-09T14:10:29.073" v="9662" actId="20577"/>
          <ac:spMkLst>
            <pc:docMk/>
            <pc:sldMk cId="3914726513" sldId="1187"/>
            <ac:spMk id="6" creationId="{F4D77F11-73BC-D835-FABA-76AEC6A61736}"/>
          </ac:spMkLst>
        </pc:spChg>
        <pc:spChg chg="add del mod">
          <ac:chgData name="Ricardo Luiz Freitas" userId="122532effb8c3c75" providerId="LiveId" clId="{663F47C8-B4DA-4E13-ADF1-DFD9D8374437}" dt="2023-07-09T13:39:28.013" v="8972"/>
          <ac:spMkLst>
            <pc:docMk/>
            <pc:sldMk cId="3914726513" sldId="1187"/>
            <ac:spMk id="7" creationId="{13E4C73D-233A-56D6-AEE2-710678CB3DF0}"/>
          </ac:spMkLst>
        </pc:spChg>
        <pc:spChg chg="add mod">
          <ac:chgData name="Ricardo Luiz Freitas" userId="122532effb8c3c75" providerId="LiveId" clId="{663F47C8-B4DA-4E13-ADF1-DFD9D8374437}" dt="2023-07-27T01:33:16.247" v="17262" actId="6549"/>
          <ac:spMkLst>
            <pc:docMk/>
            <pc:sldMk cId="3914726513" sldId="1187"/>
            <ac:spMk id="8" creationId="{3410E946-C97B-722C-CC4C-7A0BB8EDA118}"/>
          </ac:spMkLst>
        </pc:spChg>
      </pc:sldChg>
      <pc:sldChg chg="addSp modSp add mod ord">
        <pc:chgData name="Ricardo Luiz Freitas" userId="122532effb8c3c75" providerId="LiveId" clId="{663F47C8-B4DA-4E13-ADF1-DFD9D8374437}" dt="2023-07-10T17:39:47.651" v="10546" actId="1076"/>
        <pc:sldMkLst>
          <pc:docMk/>
          <pc:sldMk cId="4032809456" sldId="1188"/>
        </pc:sldMkLst>
        <pc:spChg chg="mod">
          <ac:chgData name="Ricardo Luiz Freitas" userId="122532effb8c3c75" providerId="LiveId" clId="{663F47C8-B4DA-4E13-ADF1-DFD9D8374437}" dt="2023-07-10T17:39:18.617" v="10536" actId="20577"/>
          <ac:spMkLst>
            <pc:docMk/>
            <pc:sldMk cId="4032809456" sldId="1188"/>
            <ac:spMk id="2" creationId="{EC728AEA-0266-5259-2364-32C22B1E6AD7}"/>
          </ac:spMkLst>
        </pc:spChg>
        <pc:spChg chg="mod">
          <ac:chgData name="Ricardo Luiz Freitas" userId="122532effb8c3c75" providerId="LiveId" clId="{663F47C8-B4DA-4E13-ADF1-DFD9D8374437}" dt="2023-07-10T16:25:15.054" v="10388" actId="20577"/>
          <ac:spMkLst>
            <pc:docMk/>
            <pc:sldMk cId="4032809456" sldId="1188"/>
            <ac:spMk id="6" creationId="{F4D77F11-73BC-D835-FABA-76AEC6A61736}"/>
          </ac:spMkLst>
        </pc:spChg>
        <pc:picChg chg="add mod">
          <ac:chgData name="Ricardo Luiz Freitas" userId="122532effb8c3c75" providerId="LiveId" clId="{663F47C8-B4DA-4E13-ADF1-DFD9D8374437}" dt="2023-07-10T17:39:47.651" v="10546" actId="1076"/>
          <ac:picMkLst>
            <pc:docMk/>
            <pc:sldMk cId="4032809456" sldId="1188"/>
            <ac:picMk id="3" creationId="{C610A74B-C0F3-6710-769B-CEC13D1237E1}"/>
          </ac:picMkLst>
        </pc:picChg>
      </pc:sldChg>
      <pc:sldChg chg="addSp delSp modSp add mod ord">
        <pc:chgData name="Ricardo Luiz Freitas" userId="122532effb8c3c75" providerId="LiveId" clId="{663F47C8-B4DA-4E13-ADF1-DFD9D8374437}" dt="2023-07-10T17:39:42.937" v="10544" actId="1037"/>
        <pc:sldMkLst>
          <pc:docMk/>
          <pc:sldMk cId="2559897920" sldId="1189"/>
        </pc:sldMkLst>
        <pc:spChg chg="mod">
          <ac:chgData name="Ricardo Luiz Freitas" userId="122532effb8c3c75" providerId="LiveId" clId="{663F47C8-B4DA-4E13-ADF1-DFD9D8374437}" dt="2023-07-10T16:12:25.292" v="10173" actId="20577"/>
          <ac:spMkLst>
            <pc:docMk/>
            <pc:sldMk cId="2559897920" sldId="1189"/>
            <ac:spMk id="2" creationId="{EC728AEA-0266-5259-2364-32C22B1E6AD7}"/>
          </ac:spMkLst>
        </pc:spChg>
        <pc:picChg chg="add del mod modCrop">
          <ac:chgData name="Ricardo Luiz Freitas" userId="122532effb8c3c75" providerId="LiveId" clId="{663F47C8-B4DA-4E13-ADF1-DFD9D8374437}" dt="2023-07-10T16:19:54.711" v="10230" actId="478"/>
          <ac:picMkLst>
            <pc:docMk/>
            <pc:sldMk cId="2559897920" sldId="1189"/>
            <ac:picMk id="5" creationId="{CBE8EAE3-E7F8-6AE4-D19C-C82A0BFDA74A}"/>
          </ac:picMkLst>
        </pc:picChg>
        <pc:picChg chg="add del mod">
          <ac:chgData name="Ricardo Luiz Freitas" userId="122532effb8c3c75" providerId="LiveId" clId="{663F47C8-B4DA-4E13-ADF1-DFD9D8374437}" dt="2023-07-10T17:39:37.066" v="10537" actId="21"/>
          <ac:picMkLst>
            <pc:docMk/>
            <pc:sldMk cId="2559897920" sldId="1189"/>
            <ac:picMk id="1026" creationId="{E22A40C2-0AD5-37F7-F9B6-731C4594F3C2}"/>
          </ac:picMkLst>
        </pc:picChg>
        <pc:picChg chg="add mod">
          <ac:chgData name="Ricardo Luiz Freitas" userId="122532effb8c3c75" providerId="LiveId" clId="{663F47C8-B4DA-4E13-ADF1-DFD9D8374437}" dt="2023-07-10T17:39:42.937" v="10544" actId="1037"/>
          <ac:picMkLst>
            <pc:docMk/>
            <pc:sldMk cId="2559897920" sldId="1189"/>
            <ac:picMk id="1028" creationId="{7AB5593D-B539-A5A9-0FD6-8610CFB13127}"/>
          </ac:picMkLst>
        </pc:picChg>
        <pc:picChg chg="del">
          <ac:chgData name="Ricardo Luiz Freitas" userId="122532effb8c3c75" providerId="LiveId" clId="{663F47C8-B4DA-4E13-ADF1-DFD9D8374437}" dt="2023-07-10T16:00:32.381" v="9832" actId="478"/>
          <ac:picMkLst>
            <pc:docMk/>
            <pc:sldMk cId="2559897920" sldId="1189"/>
            <ac:picMk id="50178" creationId="{20F8D808-2DF8-1B55-F3E7-2538D79340AA}"/>
          </ac:picMkLst>
        </pc:picChg>
        <pc:picChg chg="mod">
          <ac:chgData name="Ricardo Luiz Freitas" userId="122532effb8c3c75" providerId="LiveId" clId="{663F47C8-B4DA-4E13-ADF1-DFD9D8374437}" dt="2023-07-10T17:39:42.937" v="10544" actId="1037"/>
          <ac:picMkLst>
            <pc:docMk/>
            <pc:sldMk cId="2559897920" sldId="1189"/>
            <ac:picMk id="50180" creationId="{245A8AF1-6759-04B8-5B2F-FAB6EB4B6CE8}"/>
          </ac:picMkLst>
        </pc:picChg>
      </pc:sldChg>
      <pc:sldChg chg="modSp add mod ord">
        <pc:chgData name="Ricardo Luiz Freitas" userId="122532effb8c3c75" providerId="LiveId" clId="{663F47C8-B4DA-4E13-ADF1-DFD9D8374437}" dt="2023-07-10T17:38:44.594" v="10466"/>
        <pc:sldMkLst>
          <pc:docMk/>
          <pc:sldMk cId="4110395532" sldId="1190"/>
        </pc:sldMkLst>
        <pc:spChg chg="mod">
          <ac:chgData name="Ricardo Luiz Freitas" userId="122532effb8c3c75" providerId="LiveId" clId="{663F47C8-B4DA-4E13-ADF1-DFD9D8374437}" dt="2023-07-10T17:38:44.594" v="10466"/>
          <ac:spMkLst>
            <pc:docMk/>
            <pc:sldMk cId="4110395532" sldId="1190"/>
            <ac:spMk id="2" creationId="{EC728AEA-0266-5259-2364-32C22B1E6AD7}"/>
          </ac:spMkLst>
        </pc:spChg>
        <pc:spChg chg="mod">
          <ac:chgData name="Ricardo Luiz Freitas" userId="122532effb8c3c75" providerId="LiveId" clId="{663F47C8-B4DA-4E13-ADF1-DFD9D8374437}" dt="2023-07-10T16:09:15.250" v="10060" actId="255"/>
          <ac:spMkLst>
            <pc:docMk/>
            <pc:sldMk cId="4110395532" sldId="1190"/>
            <ac:spMk id="6" creationId="{F4D77F11-73BC-D835-FABA-76AEC6A61736}"/>
          </ac:spMkLst>
        </pc:spChg>
      </pc:sldChg>
      <pc:sldChg chg="addSp delSp modSp add mod ord">
        <pc:chgData name="Ricardo Luiz Freitas" userId="122532effb8c3c75" providerId="LiveId" clId="{663F47C8-B4DA-4E13-ADF1-DFD9D8374437}" dt="2023-07-10T16:12:28.895" v="10174" actId="20577"/>
        <pc:sldMkLst>
          <pc:docMk/>
          <pc:sldMk cId="2802879384" sldId="1191"/>
        </pc:sldMkLst>
        <pc:spChg chg="mod">
          <ac:chgData name="Ricardo Luiz Freitas" userId="122532effb8c3c75" providerId="LiveId" clId="{663F47C8-B4DA-4E13-ADF1-DFD9D8374437}" dt="2023-07-10T16:12:28.895" v="10174" actId="20577"/>
          <ac:spMkLst>
            <pc:docMk/>
            <pc:sldMk cId="2802879384" sldId="1191"/>
            <ac:spMk id="2" creationId="{EC728AEA-0266-5259-2364-32C22B1E6AD7}"/>
          </ac:spMkLst>
        </pc:spChg>
        <pc:picChg chg="del">
          <ac:chgData name="Ricardo Luiz Freitas" userId="122532effb8c3c75" providerId="LiveId" clId="{663F47C8-B4DA-4E13-ADF1-DFD9D8374437}" dt="2023-07-10T16:10:37.759" v="10079" actId="478"/>
          <ac:picMkLst>
            <pc:docMk/>
            <pc:sldMk cId="2802879384" sldId="1191"/>
            <ac:picMk id="5" creationId="{CBE8EAE3-E7F8-6AE4-D19C-C82A0BFDA74A}"/>
          </ac:picMkLst>
        </pc:picChg>
        <pc:picChg chg="del">
          <ac:chgData name="Ricardo Luiz Freitas" userId="122532effb8c3c75" providerId="LiveId" clId="{663F47C8-B4DA-4E13-ADF1-DFD9D8374437}" dt="2023-07-10T16:10:38.567" v="10080" actId="478"/>
          <ac:picMkLst>
            <pc:docMk/>
            <pc:sldMk cId="2802879384" sldId="1191"/>
            <ac:picMk id="1026" creationId="{E22A40C2-0AD5-37F7-F9B6-731C4594F3C2}"/>
          </ac:picMkLst>
        </pc:picChg>
        <pc:picChg chg="add mod">
          <ac:chgData name="Ricardo Luiz Freitas" userId="122532effb8c3c75" providerId="LiveId" clId="{663F47C8-B4DA-4E13-ADF1-DFD9D8374437}" dt="2023-07-10T16:11:08.030" v="10161" actId="1038"/>
          <ac:picMkLst>
            <pc:docMk/>
            <pc:sldMk cId="2802879384" sldId="1191"/>
            <ac:picMk id="2050" creationId="{B588322C-0FAD-A596-0A25-DE52FC456942}"/>
          </ac:picMkLst>
        </pc:picChg>
        <pc:picChg chg="mod">
          <ac:chgData name="Ricardo Luiz Freitas" userId="122532effb8c3c75" providerId="LiveId" clId="{663F47C8-B4DA-4E13-ADF1-DFD9D8374437}" dt="2023-07-10T16:11:04.231" v="10157" actId="1037"/>
          <ac:picMkLst>
            <pc:docMk/>
            <pc:sldMk cId="2802879384" sldId="1191"/>
            <ac:picMk id="50180" creationId="{245A8AF1-6759-04B8-5B2F-FAB6EB4B6CE8}"/>
          </ac:picMkLst>
        </pc:picChg>
      </pc:sldChg>
      <pc:sldChg chg="modSp add mod">
        <pc:chgData name="Ricardo Luiz Freitas" userId="122532effb8c3c75" providerId="LiveId" clId="{663F47C8-B4DA-4E13-ADF1-DFD9D8374437}" dt="2023-07-10T17:38:24.101" v="10453" actId="20577"/>
        <pc:sldMkLst>
          <pc:docMk/>
          <pc:sldMk cId="4245116360" sldId="1192"/>
        </pc:sldMkLst>
        <pc:spChg chg="mod">
          <ac:chgData name="Ricardo Luiz Freitas" userId="122532effb8c3c75" providerId="LiveId" clId="{663F47C8-B4DA-4E13-ADF1-DFD9D8374437}" dt="2023-07-10T17:38:24.101" v="10453" actId="20577"/>
          <ac:spMkLst>
            <pc:docMk/>
            <pc:sldMk cId="4245116360" sldId="1192"/>
            <ac:spMk id="2" creationId="{EC728AEA-0266-5259-2364-32C22B1E6AD7}"/>
          </ac:spMkLst>
        </pc:spChg>
        <pc:spChg chg="mod">
          <ac:chgData name="Ricardo Luiz Freitas" userId="122532effb8c3c75" providerId="LiveId" clId="{663F47C8-B4DA-4E13-ADF1-DFD9D8374437}" dt="2023-07-10T16:13:26.725" v="10182" actId="20577"/>
          <ac:spMkLst>
            <pc:docMk/>
            <pc:sldMk cId="4245116360" sldId="1192"/>
            <ac:spMk id="6" creationId="{F4D77F11-73BC-D835-FABA-76AEC6A61736}"/>
          </ac:spMkLst>
        </pc:spChg>
      </pc:sldChg>
      <pc:sldChg chg="modSp add mod">
        <pc:chgData name="Ricardo Luiz Freitas" userId="122532effb8c3c75" providerId="LiveId" clId="{663F47C8-B4DA-4E13-ADF1-DFD9D8374437}" dt="2023-07-19T01:40:14.819" v="15871" actId="20577"/>
        <pc:sldMkLst>
          <pc:docMk/>
          <pc:sldMk cId="114399923" sldId="1193"/>
        </pc:sldMkLst>
        <pc:spChg chg="mod">
          <ac:chgData name="Ricardo Luiz Freitas" userId="122532effb8c3c75" providerId="LiveId" clId="{663F47C8-B4DA-4E13-ADF1-DFD9D8374437}" dt="2023-07-19T01:40:14.819" v="15871" actId="20577"/>
          <ac:spMkLst>
            <pc:docMk/>
            <pc:sldMk cId="114399923" sldId="1193"/>
            <ac:spMk id="2" creationId="{EC728AEA-0266-5259-2364-32C22B1E6AD7}"/>
          </ac:spMkLst>
        </pc:spChg>
        <pc:spChg chg="mod">
          <ac:chgData name="Ricardo Luiz Freitas" userId="122532effb8c3c75" providerId="LiveId" clId="{663F47C8-B4DA-4E13-ADF1-DFD9D8374437}" dt="2023-07-19T01:32:41.347" v="15824" actId="20577"/>
          <ac:spMkLst>
            <pc:docMk/>
            <pc:sldMk cId="114399923" sldId="1193"/>
            <ac:spMk id="6" creationId="{F4D77F11-73BC-D835-FABA-76AEC6A61736}"/>
          </ac:spMkLst>
        </pc:spChg>
      </pc:sldChg>
      <pc:sldChg chg="modSp add del mod">
        <pc:chgData name="Ricardo Luiz Freitas" userId="122532effb8c3c75" providerId="LiveId" clId="{663F47C8-B4DA-4E13-ADF1-DFD9D8374437}" dt="2023-07-10T16:25:56.183" v="10389" actId="47"/>
        <pc:sldMkLst>
          <pc:docMk/>
          <pc:sldMk cId="398166731" sldId="1193"/>
        </pc:sldMkLst>
        <pc:spChg chg="mod">
          <ac:chgData name="Ricardo Luiz Freitas" userId="122532effb8c3c75" providerId="LiveId" clId="{663F47C8-B4DA-4E13-ADF1-DFD9D8374437}" dt="2023-07-10T16:16:36.798" v="10229" actId="20577"/>
          <ac:spMkLst>
            <pc:docMk/>
            <pc:sldMk cId="398166731" sldId="1193"/>
            <ac:spMk id="6" creationId="{F4D77F11-73BC-D835-FABA-76AEC6A61736}"/>
          </ac:spMkLst>
        </pc:spChg>
      </pc:sldChg>
      <pc:sldChg chg="modSp add mod ord">
        <pc:chgData name="Ricardo Luiz Freitas" userId="122532effb8c3c75" providerId="LiveId" clId="{663F47C8-B4DA-4E13-ADF1-DFD9D8374437}" dt="2023-07-19T00:53:09.717" v="15141" actId="20577"/>
        <pc:sldMkLst>
          <pc:docMk/>
          <pc:sldMk cId="3741377093" sldId="1194"/>
        </pc:sldMkLst>
        <pc:spChg chg="mod">
          <ac:chgData name="Ricardo Luiz Freitas" userId="122532effb8c3c75" providerId="LiveId" clId="{663F47C8-B4DA-4E13-ADF1-DFD9D8374437}" dt="2023-07-18T13:03:51.460" v="14660" actId="20577"/>
          <ac:spMkLst>
            <pc:docMk/>
            <pc:sldMk cId="3741377093" sldId="1194"/>
            <ac:spMk id="2" creationId="{EC728AEA-0266-5259-2364-32C22B1E6AD7}"/>
          </ac:spMkLst>
        </pc:spChg>
        <pc:spChg chg="mod">
          <ac:chgData name="Ricardo Luiz Freitas" userId="122532effb8c3c75" providerId="LiveId" clId="{663F47C8-B4DA-4E13-ADF1-DFD9D8374437}" dt="2023-07-19T00:53:09.717" v="15141" actId="20577"/>
          <ac:spMkLst>
            <pc:docMk/>
            <pc:sldMk cId="3741377093" sldId="1194"/>
            <ac:spMk id="6" creationId="{F4D77F11-73BC-D835-FABA-76AEC6A61736}"/>
          </ac:spMkLst>
        </pc:spChg>
      </pc:sldChg>
      <pc:sldChg chg="addSp delSp modSp add mod modAnim">
        <pc:chgData name="Ricardo Luiz Freitas" userId="122532effb8c3c75" providerId="LiveId" clId="{663F47C8-B4DA-4E13-ADF1-DFD9D8374437}" dt="2023-07-20T16:47:56.875" v="16521" actId="1038"/>
        <pc:sldMkLst>
          <pc:docMk/>
          <pc:sldMk cId="171553762" sldId="1195"/>
        </pc:sldMkLst>
        <pc:spChg chg="mod">
          <ac:chgData name="Ricardo Luiz Freitas" userId="122532effb8c3c75" providerId="LiveId" clId="{663F47C8-B4DA-4E13-ADF1-DFD9D8374437}" dt="2023-07-20T16:33:41.615" v="16101" actId="20577"/>
          <ac:spMkLst>
            <pc:docMk/>
            <pc:sldMk cId="171553762" sldId="1195"/>
            <ac:spMk id="2" creationId="{EC728AEA-0266-5259-2364-32C22B1E6AD7}"/>
          </ac:spMkLst>
        </pc:spChg>
        <pc:spChg chg="add del mod">
          <ac:chgData name="Ricardo Luiz Freitas" userId="122532effb8c3c75" providerId="LiveId" clId="{663F47C8-B4DA-4E13-ADF1-DFD9D8374437}" dt="2023-07-20T16:40:25.408" v="16187" actId="478"/>
          <ac:spMkLst>
            <pc:docMk/>
            <pc:sldMk cId="171553762" sldId="1195"/>
            <ac:spMk id="12" creationId="{FE986EFE-C2F2-485E-50AB-3971F5ACE437}"/>
          </ac:spMkLst>
        </pc:spChg>
        <pc:cxnChg chg="add del mod">
          <ac:chgData name="Ricardo Luiz Freitas" userId="122532effb8c3c75" providerId="LiveId" clId="{663F47C8-B4DA-4E13-ADF1-DFD9D8374437}" dt="2023-07-20T16:37:18.164" v="16154" actId="478"/>
          <ac:cxnSpMkLst>
            <pc:docMk/>
            <pc:sldMk cId="171553762" sldId="1195"/>
            <ac:cxnSpMk id="5" creationId="{1A5E3477-F928-9E7F-9706-06F9D5D26C28}"/>
          </ac:cxnSpMkLst>
        </pc:cxnChg>
        <pc:cxnChg chg="add del mod">
          <ac:chgData name="Ricardo Luiz Freitas" userId="122532effb8c3c75" providerId="LiveId" clId="{663F47C8-B4DA-4E13-ADF1-DFD9D8374437}" dt="2023-07-20T16:39:28.379" v="16161" actId="478"/>
          <ac:cxnSpMkLst>
            <pc:docMk/>
            <pc:sldMk cId="171553762" sldId="1195"/>
            <ac:cxnSpMk id="9" creationId="{750CD116-6369-F193-89B2-4BBDA93DBF85}"/>
          </ac:cxnSpMkLst>
        </pc:cxnChg>
        <pc:cxnChg chg="add mod">
          <ac:chgData name="Ricardo Luiz Freitas" userId="122532effb8c3c75" providerId="LiveId" clId="{663F47C8-B4DA-4E13-ADF1-DFD9D8374437}" dt="2023-07-20T16:40:58.477" v="16220" actId="1038"/>
          <ac:cxnSpMkLst>
            <pc:docMk/>
            <pc:sldMk cId="171553762" sldId="1195"/>
            <ac:cxnSpMk id="14" creationId="{142E692B-772C-C1B3-9338-4CDB59ED8A4E}"/>
          </ac:cxnSpMkLst>
        </pc:cxnChg>
        <pc:cxnChg chg="add mod">
          <ac:chgData name="Ricardo Luiz Freitas" userId="122532effb8c3c75" providerId="LiveId" clId="{663F47C8-B4DA-4E13-ADF1-DFD9D8374437}" dt="2023-07-20T16:42:14.220" v="16245" actId="688"/>
          <ac:cxnSpMkLst>
            <pc:docMk/>
            <pc:sldMk cId="171553762" sldId="1195"/>
            <ac:cxnSpMk id="17" creationId="{1C1064EF-C649-6555-2818-395E628FAB04}"/>
          </ac:cxnSpMkLst>
        </pc:cxnChg>
        <pc:cxnChg chg="add mod">
          <ac:chgData name="Ricardo Luiz Freitas" userId="122532effb8c3c75" providerId="LiveId" clId="{663F47C8-B4DA-4E13-ADF1-DFD9D8374437}" dt="2023-07-20T16:47:56.875" v="16521" actId="1038"/>
          <ac:cxnSpMkLst>
            <pc:docMk/>
            <pc:sldMk cId="171553762" sldId="1195"/>
            <ac:cxnSpMk id="19" creationId="{68CB1E6A-5AC8-3871-DC11-6CA933294B0E}"/>
          </ac:cxnSpMkLst>
        </pc:cxnChg>
        <pc:cxnChg chg="add mod">
          <ac:chgData name="Ricardo Luiz Freitas" userId="122532effb8c3c75" providerId="LiveId" clId="{663F47C8-B4DA-4E13-ADF1-DFD9D8374437}" dt="2023-07-20T16:42:42.459" v="16331" actId="1038"/>
          <ac:cxnSpMkLst>
            <pc:docMk/>
            <pc:sldMk cId="171553762" sldId="1195"/>
            <ac:cxnSpMk id="20" creationId="{121E299D-962B-1675-6DC3-9F4BF4035CF2}"/>
          </ac:cxnSpMkLst>
        </pc:cxnChg>
        <pc:cxnChg chg="add del mod">
          <ac:chgData name="Ricardo Luiz Freitas" userId="122532effb8c3c75" providerId="LiveId" clId="{663F47C8-B4DA-4E13-ADF1-DFD9D8374437}" dt="2023-07-20T16:46:19.160" v="16507" actId="478"/>
          <ac:cxnSpMkLst>
            <pc:docMk/>
            <pc:sldMk cId="171553762" sldId="1195"/>
            <ac:cxnSpMk id="21" creationId="{39852774-2BC6-4907-47FD-B7B8125F14B0}"/>
          </ac:cxnSpMkLst>
        </pc:cxnChg>
        <pc:cxnChg chg="add mod">
          <ac:chgData name="Ricardo Luiz Freitas" userId="122532effb8c3c75" providerId="LiveId" clId="{663F47C8-B4DA-4E13-ADF1-DFD9D8374437}" dt="2023-07-20T16:46:23.121" v="16508" actId="1035"/>
          <ac:cxnSpMkLst>
            <pc:docMk/>
            <pc:sldMk cId="171553762" sldId="1195"/>
            <ac:cxnSpMk id="23" creationId="{FB5A5A8C-802B-34A2-3232-B17B32A98C2C}"/>
          </ac:cxnSpMkLst>
        </pc:cxnChg>
        <pc:cxnChg chg="add mod">
          <ac:chgData name="Ricardo Luiz Freitas" userId="122532effb8c3c75" providerId="LiveId" clId="{663F47C8-B4DA-4E13-ADF1-DFD9D8374437}" dt="2023-07-20T16:44:15.510" v="16472" actId="688"/>
          <ac:cxnSpMkLst>
            <pc:docMk/>
            <pc:sldMk cId="171553762" sldId="1195"/>
            <ac:cxnSpMk id="24" creationId="{224B54E0-BE0B-4713-27F9-E22DD6729792}"/>
          </ac:cxnSpMkLst>
        </pc:cxnChg>
        <pc:cxnChg chg="add mod">
          <ac:chgData name="Ricardo Luiz Freitas" userId="122532effb8c3c75" providerId="LiveId" clId="{663F47C8-B4DA-4E13-ADF1-DFD9D8374437}" dt="2023-07-20T16:47:56.875" v="16521" actId="1038"/>
          <ac:cxnSpMkLst>
            <pc:docMk/>
            <pc:sldMk cId="171553762" sldId="1195"/>
            <ac:cxnSpMk id="25" creationId="{9C69F0FF-4EBB-2763-F155-1164DA013056}"/>
          </ac:cxnSpMkLst>
        </pc:cxnChg>
        <pc:cxnChg chg="add mod">
          <ac:chgData name="Ricardo Luiz Freitas" userId="122532effb8c3c75" providerId="LiveId" clId="{663F47C8-B4DA-4E13-ADF1-DFD9D8374437}" dt="2023-07-20T16:46:26.949" v="16515" actId="1038"/>
          <ac:cxnSpMkLst>
            <pc:docMk/>
            <pc:sldMk cId="171553762" sldId="1195"/>
            <ac:cxnSpMk id="29" creationId="{7856C469-7425-B28D-BC4F-38E957A0488E}"/>
          </ac:cxnSpMkLst>
        </pc:cxnChg>
      </pc:sldChg>
      <pc:sldChg chg="addSp delSp modSp add del mod">
        <pc:chgData name="Ricardo Luiz Freitas" userId="122532effb8c3c75" providerId="LiveId" clId="{663F47C8-B4DA-4E13-ADF1-DFD9D8374437}" dt="2023-07-19T01:41:09.002" v="15890" actId="2696"/>
        <pc:sldMkLst>
          <pc:docMk/>
          <pc:sldMk cId="3814048621" sldId="1195"/>
        </pc:sldMkLst>
        <pc:spChg chg="mod">
          <ac:chgData name="Ricardo Luiz Freitas" userId="122532effb8c3c75" providerId="LiveId" clId="{663F47C8-B4DA-4E13-ADF1-DFD9D8374437}" dt="2023-07-19T01:36:36.590" v="15840" actId="20577"/>
          <ac:spMkLst>
            <pc:docMk/>
            <pc:sldMk cId="3814048621" sldId="1195"/>
            <ac:spMk id="2" creationId="{EC728AEA-0266-5259-2364-32C22B1E6AD7}"/>
          </ac:spMkLst>
        </pc:spChg>
        <pc:spChg chg="mod">
          <ac:chgData name="Ricardo Luiz Freitas" userId="122532effb8c3c75" providerId="LiveId" clId="{663F47C8-B4DA-4E13-ADF1-DFD9D8374437}" dt="2023-07-16T01:54:51.480" v="14285" actId="20577"/>
          <ac:spMkLst>
            <pc:docMk/>
            <pc:sldMk cId="3814048621" sldId="1195"/>
            <ac:spMk id="6" creationId="{F4D77F11-73BC-D835-FABA-76AEC6A61736}"/>
          </ac:spMkLst>
        </pc:spChg>
        <pc:picChg chg="add del">
          <ac:chgData name="Ricardo Luiz Freitas" userId="122532effb8c3c75" providerId="LiveId" clId="{663F47C8-B4DA-4E13-ADF1-DFD9D8374437}" dt="2023-07-11T15:03:39.656" v="11552" actId="478"/>
          <ac:picMkLst>
            <pc:docMk/>
            <pc:sldMk cId="3814048621" sldId="1195"/>
            <ac:picMk id="5" creationId="{6D65329E-F200-BF35-7748-72C72854F58C}"/>
          </ac:picMkLst>
        </pc:picChg>
        <pc:picChg chg="add mod">
          <ac:chgData name="Ricardo Luiz Freitas" userId="122532effb8c3c75" providerId="LiveId" clId="{663F47C8-B4DA-4E13-ADF1-DFD9D8374437}" dt="2023-07-11T15:03:58.443" v="11554" actId="1076"/>
          <ac:picMkLst>
            <pc:docMk/>
            <pc:sldMk cId="3814048621" sldId="1195"/>
            <ac:picMk id="8" creationId="{01F9D9D4-9A23-84E6-25F7-D57AB481F08B}"/>
          </ac:picMkLst>
        </pc:picChg>
      </pc:sldChg>
      <pc:sldChg chg="delSp modSp add del mod">
        <pc:chgData name="Ricardo Luiz Freitas" userId="122532effb8c3c75" providerId="LiveId" clId="{663F47C8-B4DA-4E13-ADF1-DFD9D8374437}" dt="2023-07-19T01:41:09.002" v="15890" actId="2696"/>
        <pc:sldMkLst>
          <pc:docMk/>
          <pc:sldMk cId="1256619840" sldId="1196"/>
        </pc:sldMkLst>
        <pc:spChg chg="mod">
          <ac:chgData name="Ricardo Luiz Freitas" userId="122532effb8c3c75" providerId="LiveId" clId="{663F47C8-B4DA-4E13-ADF1-DFD9D8374437}" dt="2023-07-19T01:36:39.917" v="15841" actId="20577"/>
          <ac:spMkLst>
            <pc:docMk/>
            <pc:sldMk cId="1256619840" sldId="1196"/>
            <ac:spMk id="2" creationId="{EC728AEA-0266-5259-2364-32C22B1E6AD7}"/>
          </ac:spMkLst>
        </pc:spChg>
        <pc:spChg chg="mod">
          <ac:chgData name="Ricardo Luiz Freitas" userId="122532effb8c3c75" providerId="LiveId" clId="{663F47C8-B4DA-4E13-ADF1-DFD9D8374437}" dt="2023-07-16T01:59:46.898" v="14601" actId="20577"/>
          <ac:spMkLst>
            <pc:docMk/>
            <pc:sldMk cId="1256619840" sldId="1196"/>
            <ac:spMk id="6" creationId="{F4D77F11-73BC-D835-FABA-76AEC6A61736}"/>
          </ac:spMkLst>
        </pc:spChg>
        <pc:picChg chg="del">
          <ac:chgData name="Ricardo Luiz Freitas" userId="122532effb8c3c75" providerId="LiveId" clId="{663F47C8-B4DA-4E13-ADF1-DFD9D8374437}" dt="2023-07-11T15:11:27.046" v="11949" actId="478"/>
          <ac:picMkLst>
            <pc:docMk/>
            <pc:sldMk cId="1256619840" sldId="1196"/>
            <ac:picMk id="8" creationId="{01F9D9D4-9A23-84E6-25F7-D57AB481F08B}"/>
          </ac:picMkLst>
        </pc:picChg>
      </pc:sldChg>
      <pc:sldChg chg="modSp add mod">
        <pc:chgData name="Ricardo Luiz Freitas" userId="122532effb8c3c75" providerId="LiveId" clId="{663F47C8-B4DA-4E13-ADF1-DFD9D8374437}" dt="2023-07-27T01:40:31.830" v="17263" actId="115"/>
        <pc:sldMkLst>
          <pc:docMk/>
          <pc:sldMk cId="3530820251" sldId="1196"/>
        </pc:sldMkLst>
        <pc:spChg chg="mod">
          <ac:chgData name="Ricardo Luiz Freitas" userId="122532effb8c3c75" providerId="LiveId" clId="{663F47C8-B4DA-4E13-ADF1-DFD9D8374437}" dt="2023-07-20T16:33:45.101" v="16102" actId="20577"/>
          <ac:spMkLst>
            <pc:docMk/>
            <pc:sldMk cId="3530820251" sldId="1196"/>
            <ac:spMk id="2" creationId="{EC728AEA-0266-5259-2364-32C22B1E6AD7}"/>
          </ac:spMkLst>
        </pc:spChg>
        <pc:spChg chg="mod">
          <ac:chgData name="Ricardo Luiz Freitas" userId="122532effb8c3c75" providerId="LiveId" clId="{663F47C8-B4DA-4E13-ADF1-DFD9D8374437}" dt="2023-07-27T01:40:31.830" v="17263" actId="115"/>
          <ac:spMkLst>
            <pc:docMk/>
            <pc:sldMk cId="3530820251" sldId="1196"/>
            <ac:spMk id="6" creationId="{F4D77F11-73BC-D835-FABA-76AEC6A61736}"/>
          </ac:spMkLst>
        </pc:spChg>
      </pc:sldChg>
      <pc:sldChg chg="modSp add mod">
        <pc:chgData name="Ricardo Luiz Freitas" userId="122532effb8c3c75" providerId="LiveId" clId="{663F47C8-B4DA-4E13-ADF1-DFD9D8374437}" dt="2023-07-18T13:03:18.861" v="14632" actId="20577"/>
        <pc:sldMkLst>
          <pc:docMk/>
          <pc:sldMk cId="3225058963" sldId="1197"/>
        </pc:sldMkLst>
        <pc:spChg chg="mod">
          <ac:chgData name="Ricardo Luiz Freitas" userId="122532effb8c3c75" providerId="LiveId" clId="{663F47C8-B4DA-4E13-ADF1-DFD9D8374437}" dt="2023-07-18T13:03:18.861" v="14632" actId="20577"/>
          <ac:spMkLst>
            <pc:docMk/>
            <pc:sldMk cId="3225058963" sldId="1197"/>
            <ac:spMk id="2" creationId="{EC728AEA-0266-5259-2364-32C22B1E6AD7}"/>
          </ac:spMkLst>
        </pc:spChg>
        <pc:spChg chg="mod">
          <ac:chgData name="Ricardo Luiz Freitas" userId="122532effb8c3c75" providerId="LiveId" clId="{663F47C8-B4DA-4E13-ADF1-DFD9D8374437}" dt="2023-07-11T15:39:51.503" v="12442" actId="113"/>
          <ac:spMkLst>
            <pc:docMk/>
            <pc:sldMk cId="3225058963" sldId="1197"/>
            <ac:spMk id="6" creationId="{F4D77F11-73BC-D835-FABA-76AEC6A61736}"/>
          </ac:spMkLst>
        </pc:spChg>
      </pc:sldChg>
      <pc:sldChg chg="modSp add mod">
        <pc:chgData name="Ricardo Luiz Freitas" userId="122532effb8c3c75" providerId="LiveId" clId="{663F47C8-B4DA-4E13-ADF1-DFD9D8374437}" dt="2023-07-19T01:47:07.786" v="16075" actId="20577"/>
        <pc:sldMkLst>
          <pc:docMk/>
          <pc:sldMk cId="693149947" sldId="1198"/>
        </pc:sldMkLst>
        <pc:spChg chg="mod">
          <ac:chgData name="Ricardo Luiz Freitas" userId="122532effb8c3c75" providerId="LiveId" clId="{663F47C8-B4DA-4E13-ADF1-DFD9D8374437}" dt="2023-07-19T01:40:48.237" v="15889" actId="20577"/>
          <ac:spMkLst>
            <pc:docMk/>
            <pc:sldMk cId="693149947" sldId="1198"/>
            <ac:spMk id="2" creationId="{EC728AEA-0266-5259-2364-32C22B1E6AD7}"/>
          </ac:spMkLst>
        </pc:spChg>
        <pc:spChg chg="mod">
          <ac:chgData name="Ricardo Luiz Freitas" userId="122532effb8c3c75" providerId="LiveId" clId="{663F47C8-B4DA-4E13-ADF1-DFD9D8374437}" dt="2023-07-19T01:47:07.786" v="16075" actId="20577"/>
          <ac:spMkLst>
            <pc:docMk/>
            <pc:sldMk cId="693149947" sldId="1198"/>
            <ac:spMk id="6" creationId="{F4D77F11-73BC-D835-FABA-76AEC6A61736}"/>
          </ac:spMkLst>
        </pc:spChg>
      </pc:sldChg>
      <pc:sldChg chg="modSp add mod">
        <pc:chgData name="Ricardo Luiz Freitas" userId="122532effb8c3c75" providerId="LiveId" clId="{663F47C8-B4DA-4E13-ADF1-DFD9D8374437}" dt="2023-07-27T01:42:19.796" v="17328" actId="20577"/>
        <pc:sldMkLst>
          <pc:docMk/>
          <pc:sldMk cId="2242867976" sldId="1199"/>
        </pc:sldMkLst>
        <pc:spChg chg="mod">
          <ac:chgData name="Ricardo Luiz Freitas" userId="122532effb8c3c75" providerId="LiveId" clId="{663F47C8-B4DA-4E13-ADF1-DFD9D8374437}" dt="2023-07-18T13:03:39.663" v="14644" actId="20577"/>
          <ac:spMkLst>
            <pc:docMk/>
            <pc:sldMk cId="2242867976" sldId="1199"/>
            <ac:spMk id="2" creationId="{EC728AEA-0266-5259-2364-32C22B1E6AD7}"/>
          </ac:spMkLst>
        </pc:spChg>
        <pc:spChg chg="mod">
          <ac:chgData name="Ricardo Luiz Freitas" userId="122532effb8c3c75" providerId="LiveId" clId="{663F47C8-B4DA-4E13-ADF1-DFD9D8374437}" dt="2023-07-27T01:42:19.796" v="17328" actId="20577"/>
          <ac:spMkLst>
            <pc:docMk/>
            <pc:sldMk cId="2242867976" sldId="1199"/>
            <ac:spMk id="6" creationId="{F4D77F11-73BC-D835-FABA-76AEC6A61736}"/>
          </ac:spMkLst>
        </pc:spChg>
      </pc:sldChg>
      <pc:sldChg chg="modSp add mod">
        <pc:chgData name="Ricardo Luiz Freitas" userId="122532effb8c3c75" providerId="LiveId" clId="{663F47C8-B4DA-4E13-ADF1-DFD9D8374437}" dt="2023-07-20T20:47:53.365" v="16723" actId="20577"/>
        <pc:sldMkLst>
          <pc:docMk/>
          <pc:sldMk cId="15270123" sldId="1200"/>
        </pc:sldMkLst>
        <pc:spChg chg="mod">
          <ac:chgData name="Ricardo Luiz Freitas" userId="122532effb8c3c75" providerId="LiveId" clId="{663F47C8-B4DA-4E13-ADF1-DFD9D8374437}" dt="2023-07-20T20:47:53.365" v="16723" actId="20577"/>
          <ac:spMkLst>
            <pc:docMk/>
            <pc:sldMk cId="15270123" sldId="1200"/>
            <ac:spMk id="2" creationId="{EC728AEA-0266-5259-2364-32C22B1E6AD7}"/>
          </ac:spMkLst>
        </pc:spChg>
        <pc:spChg chg="mod">
          <ac:chgData name="Ricardo Luiz Freitas" userId="122532effb8c3c75" providerId="LiveId" clId="{663F47C8-B4DA-4E13-ADF1-DFD9D8374437}" dt="2023-07-20T16:51:11.609" v="16544" actId="6549"/>
          <ac:spMkLst>
            <pc:docMk/>
            <pc:sldMk cId="15270123" sldId="1200"/>
            <ac:spMk id="6" creationId="{F4D77F11-73BC-D835-FABA-76AEC6A61736}"/>
          </ac:spMkLst>
        </pc:spChg>
      </pc:sldChg>
      <pc:sldChg chg="modSp add mod">
        <pc:chgData name="Ricardo Luiz Freitas" userId="122532effb8c3c75" providerId="LiveId" clId="{663F47C8-B4DA-4E13-ADF1-DFD9D8374437}" dt="2023-07-20T20:41:58.241" v="16718" actId="20577"/>
        <pc:sldMkLst>
          <pc:docMk/>
          <pc:sldMk cId="1861924696" sldId="1201"/>
        </pc:sldMkLst>
        <pc:spChg chg="mod">
          <ac:chgData name="Ricardo Luiz Freitas" userId="122532effb8c3c75" providerId="LiveId" clId="{663F47C8-B4DA-4E13-ADF1-DFD9D8374437}" dt="2023-07-19T01:42:49.034" v="15914" actId="20577"/>
          <ac:spMkLst>
            <pc:docMk/>
            <pc:sldMk cId="1861924696" sldId="1201"/>
            <ac:spMk id="2" creationId="{EC728AEA-0266-5259-2364-32C22B1E6AD7}"/>
          </ac:spMkLst>
        </pc:spChg>
        <pc:spChg chg="mod">
          <ac:chgData name="Ricardo Luiz Freitas" userId="122532effb8c3c75" providerId="LiveId" clId="{663F47C8-B4DA-4E13-ADF1-DFD9D8374437}" dt="2023-07-20T20:41:58.241" v="16718" actId="20577"/>
          <ac:spMkLst>
            <pc:docMk/>
            <pc:sldMk cId="1861924696" sldId="1201"/>
            <ac:spMk id="6" creationId="{F4D77F11-73BC-D835-FABA-76AEC6A61736}"/>
          </ac:spMkLst>
        </pc:spChg>
      </pc:sldChg>
      <pc:sldChg chg="modSp add del mod">
        <pc:chgData name="Ricardo Luiz Freitas" userId="122532effb8c3c75" providerId="LiveId" clId="{663F47C8-B4DA-4E13-ADF1-DFD9D8374437}" dt="2023-07-19T01:42:27.274" v="15899" actId="2696"/>
        <pc:sldMkLst>
          <pc:docMk/>
          <pc:sldMk cId="2819521126" sldId="1201"/>
        </pc:sldMkLst>
        <pc:spChg chg="mod">
          <ac:chgData name="Ricardo Luiz Freitas" userId="122532effb8c3c75" providerId="LiveId" clId="{663F47C8-B4DA-4E13-ADF1-DFD9D8374437}" dt="2023-07-19T01:36:57.445" v="15845" actId="20577"/>
          <ac:spMkLst>
            <pc:docMk/>
            <pc:sldMk cId="2819521126" sldId="1201"/>
            <ac:spMk id="2" creationId="{EC728AEA-0266-5259-2364-32C22B1E6AD7}"/>
          </ac:spMkLst>
        </pc:spChg>
        <pc:spChg chg="mod">
          <ac:chgData name="Ricardo Luiz Freitas" userId="122532effb8c3c75" providerId="LiveId" clId="{663F47C8-B4DA-4E13-ADF1-DFD9D8374437}" dt="2023-07-11T15:46:38.727" v="12835" actId="113"/>
          <ac:spMkLst>
            <pc:docMk/>
            <pc:sldMk cId="2819521126" sldId="1201"/>
            <ac:spMk id="6" creationId="{F4D77F11-73BC-D835-FABA-76AEC6A61736}"/>
          </ac:spMkLst>
        </pc:spChg>
      </pc:sldChg>
      <pc:sldChg chg="modSp add mod">
        <pc:chgData name="Ricardo Luiz Freitas" userId="122532effb8c3c75" providerId="LiveId" clId="{663F47C8-B4DA-4E13-ADF1-DFD9D8374437}" dt="2023-07-20T16:48:38.066" v="16527" actId="20577"/>
        <pc:sldMkLst>
          <pc:docMk/>
          <pc:sldMk cId="3426685522" sldId="1202"/>
        </pc:sldMkLst>
        <pc:spChg chg="mod">
          <ac:chgData name="Ricardo Luiz Freitas" userId="122532effb8c3c75" providerId="LiveId" clId="{663F47C8-B4DA-4E13-ADF1-DFD9D8374437}" dt="2023-07-20T16:48:38.066" v="16527" actId="20577"/>
          <ac:spMkLst>
            <pc:docMk/>
            <pc:sldMk cId="3426685522" sldId="1202"/>
            <ac:spMk id="2" creationId="{EC728AEA-0266-5259-2364-32C22B1E6AD7}"/>
          </ac:spMkLst>
        </pc:spChg>
        <pc:spChg chg="mod">
          <ac:chgData name="Ricardo Luiz Freitas" userId="122532effb8c3c75" providerId="LiveId" clId="{663F47C8-B4DA-4E13-ADF1-DFD9D8374437}" dt="2023-07-11T15:46:44.685" v="12836" actId="113"/>
          <ac:spMkLst>
            <pc:docMk/>
            <pc:sldMk cId="3426685522" sldId="1202"/>
            <ac:spMk id="6" creationId="{F4D77F11-73BC-D835-FABA-76AEC6A61736}"/>
          </ac:spMkLst>
        </pc:spChg>
      </pc:sldChg>
      <pc:sldChg chg="addSp delSp modSp add del mod">
        <pc:chgData name="Ricardo Luiz Freitas" userId="122532effb8c3c75" providerId="LiveId" clId="{663F47C8-B4DA-4E13-ADF1-DFD9D8374437}" dt="2023-07-15T12:46:34.572" v="13047" actId="2696"/>
        <pc:sldMkLst>
          <pc:docMk/>
          <pc:sldMk cId="1928264033" sldId="1203"/>
        </pc:sldMkLst>
        <pc:spChg chg="mod">
          <ac:chgData name="Ricardo Luiz Freitas" userId="122532effb8c3c75" providerId="LiveId" clId="{663F47C8-B4DA-4E13-ADF1-DFD9D8374437}" dt="2023-07-15T12:45:09.952" v="13002" actId="20577"/>
          <ac:spMkLst>
            <pc:docMk/>
            <pc:sldMk cId="1928264033" sldId="1203"/>
            <ac:spMk id="2" creationId="{EC728AEA-0266-5259-2364-32C22B1E6AD7}"/>
          </ac:spMkLst>
        </pc:spChg>
        <pc:spChg chg="mod">
          <ac:chgData name="Ricardo Luiz Freitas" userId="122532effb8c3c75" providerId="LiveId" clId="{663F47C8-B4DA-4E13-ADF1-DFD9D8374437}" dt="2023-07-15T12:45:38.516" v="13037" actId="20577"/>
          <ac:spMkLst>
            <pc:docMk/>
            <pc:sldMk cId="1928264033" sldId="1203"/>
            <ac:spMk id="3" creationId="{82BA45EC-18BC-9F35-F569-FA397F5BBD6C}"/>
          </ac:spMkLst>
        </pc:spChg>
        <pc:picChg chg="add mod">
          <ac:chgData name="Ricardo Luiz Freitas" userId="122532effb8c3c75" providerId="LiveId" clId="{663F47C8-B4DA-4E13-ADF1-DFD9D8374437}" dt="2023-07-15T12:46:03.180" v="13046" actId="1037"/>
          <ac:picMkLst>
            <pc:docMk/>
            <pc:sldMk cId="1928264033" sldId="1203"/>
            <ac:picMk id="1026" creationId="{00A160F0-CA14-3CD6-9A39-B98DE05E3BFD}"/>
          </ac:picMkLst>
        </pc:picChg>
        <pc:picChg chg="del">
          <ac:chgData name="Ricardo Luiz Freitas" userId="122532effb8c3c75" providerId="LiveId" clId="{663F47C8-B4DA-4E13-ADF1-DFD9D8374437}" dt="2023-07-15T12:45:42.700" v="13038" actId="478"/>
          <ac:picMkLst>
            <pc:docMk/>
            <pc:sldMk cId="1928264033" sldId="1203"/>
            <ac:picMk id="33794" creationId="{5CE7E791-3423-9B8F-7406-7F9B44F54771}"/>
          </ac:picMkLst>
        </pc:picChg>
      </pc:sldChg>
      <pc:sldChg chg="addSp delSp modSp add mod">
        <pc:chgData name="Ricardo Luiz Freitas" userId="122532effb8c3c75" providerId="LiveId" clId="{663F47C8-B4DA-4E13-ADF1-DFD9D8374437}" dt="2023-07-16T00:52:51.464" v="13651" actId="20577"/>
        <pc:sldMkLst>
          <pc:docMk/>
          <pc:sldMk cId="2366527087" sldId="1203"/>
        </pc:sldMkLst>
        <pc:spChg chg="mod">
          <ac:chgData name="Ricardo Luiz Freitas" userId="122532effb8c3c75" providerId="LiveId" clId="{663F47C8-B4DA-4E13-ADF1-DFD9D8374437}" dt="2023-07-16T00:52:51.464" v="13651" actId="20577"/>
          <ac:spMkLst>
            <pc:docMk/>
            <pc:sldMk cId="2366527087" sldId="1203"/>
            <ac:spMk id="2" creationId="{EC728AEA-0266-5259-2364-32C22B1E6AD7}"/>
          </ac:spMkLst>
        </pc:spChg>
        <pc:spChg chg="del">
          <ac:chgData name="Ricardo Luiz Freitas" userId="122532effb8c3c75" providerId="LiveId" clId="{663F47C8-B4DA-4E13-ADF1-DFD9D8374437}" dt="2023-07-15T12:49:26.604" v="13130" actId="478"/>
          <ac:spMkLst>
            <pc:docMk/>
            <pc:sldMk cId="2366527087" sldId="1203"/>
            <ac:spMk id="3" creationId="{82BA45EC-18BC-9F35-F569-FA397F5BBD6C}"/>
          </ac:spMkLst>
        </pc:spChg>
        <pc:spChg chg="add del mod">
          <ac:chgData name="Ricardo Luiz Freitas" userId="122532effb8c3c75" providerId="LiveId" clId="{663F47C8-B4DA-4E13-ADF1-DFD9D8374437}" dt="2023-07-15T12:49:29.031" v="13131" actId="478"/>
          <ac:spMkLst>
            <pc:docMk/>
            <pc:sldMk cId="2366527087" sldId="1203"/>
            <ac:spMk id="5" creationId="{26674B1E-7BD8-A2A0-E673-F4167D12DD7A}"/>
          </ac:spMkLst>
        </pc:spChg>
        <pc:picChg chg="mod">
          <ac:chgData name="Ricardo Luiz Freitas" userId="122532effb8c3c75" providerId="LiveId" clId="{663F47C8-B4DA-4E13-ADF1-DFD9D8374437}" dt="2023-07-15T12:49:32.038" v="13139" actId="1035"/>
          <ac:picMkLst>
            <pc:docMk/>
            <pc:sldMk cId="2366527087" sldId="1203"/>
            <ac:picMk id="1026" creationId="{00A160F0-CA14-3CD6-9A39-B98DE05E3BFD}"/>
          </ac:picMkLst>
        </pc:picChg>
      </pc:sldChg>
      <pc:sldChg chg="modSp add mod">
        <pc:chgData name="Ricardo Luiz Freitas" userId="122532effb8c3c75" providerId="LiveId" clId="{663F47C8-B4DA-4E13-ADF1-DFD9D8374437}" dt="2023-07-16T02:27:32.553" v="14620" actId="207"/>
        <pc:sldMkLst>
          <pc:docMk/>
          <pc:sldMk cId="1127731629" sldId="1204"/>
        </pc:sldMkLst>
        <pc:spChg chg="mod">
          <ac:chgData name="Ricardo Luiz Freitas" userId="122532effb8c3c75" providerId="LiveId" clId="{663F47C8-B4DA-4E13-ADF1-DFD9D8374437}" dt="2023-07-16T01:07:25.768" v="14229" actId="20577"/>
          <ac:spMkLst>
            <pc:docMk/>
            <pc:sldMk cId="1127731629" sldId="1204"/>
            <ac:spMk id="2" creationId="{EC728AEA-0266-5259-2364-32C22B1E6AD7}"/>
          </ac:spMkLst>
        </pc:spChg>
        <pc:spChg chg="mod">
          <ac:chgData name="Ricardo Luiz Freitas" userId="122532effb8c3c75" providerId="LiveId" clId="{663F47C8-B4DA-4E13-ADF1-DFD9D8374437}" dt="2023-07-16T02:27:32.553" v="14620" actId="207"/>
          <ac:spMkLst>
            <pc:docMk/>
            <pc:sldMk cId="1127731629" sldId="1204"/>
            <ac:spMk id="6" creationId="{F4D77F11-73BC-D835-FABA-76AEC6A61736}"/>
          </ac:spMkLst>
        </pc:spChg>
      </pc:sldChg>
      <pc:sldChg chg="modSp add del mod">
        <pc:chgData name="Ricardo Luiz Freitas" userId="122532effb8c3c75" providerId="LiveId" clId="{663F47C8-B4DA-4E13-ADF1-DFD9D8374437}" dt="2023-07-16T01:07:18.597" v="14227" actId="2696"/>
        <pc:sldMkLst>
          <pc:docMk/>
          <pc:sldMk cId="2527966375" sldId="1204"/>
        </pc:sldMkLst>
        <pc:spChg chg="mod">
          <ac:chgData name="Ricardo Luiz Freitas" userId="122532effb8c3c75" providerId="LiveId" clId="{663F47C8-B4DA-4E13-ADF1-DFD9D8374437}" dt="2023-07-16T00:53:37.911" v="13683" actId="20577"/>
          <ac:spMkLst>
            <pc:docMk/>
            <pc:sldMk cId="2527966375" sldId="1204"/>
            <ac:spMk id="2" creationId="{EC728AEA-0266-5259-2364-32C22B1E6AD7}"/>
          </ac:spMkLst>
        </pc:spChg>
        <pc:spChg chg="mod">
          <ac:chgData name="Ricardo Luiz Freitas" userId="122532effb8c3c75" providerId="LiveId" clId="{663F47C8-B4DA-4E13-ADF1-DFD9D8374437}" dt="2023-07-16T01:02:52.099" v="14075" actId="403"/>
          <ac:spMkLst>
            <pc:docMk/>
            <pc:sldMk cId="2527966375" sldId="1204"/>
            <ac:spMk id="6" creationId="{F4D77F11-73BC-D835-FABA-76AEC6A61736}"/>
          </ac:spMkLst>
        </pc:spChg>
      </pc:sldChg>
      <pc:sldChg chg="modSp add mod ord">
        <pc:chgData name="Ricardo Luiz Freitas" userId="122532effb8c3c75" providerId="LiveId" clId="{663F47C8-B4DA-4E13-ADF1-DFD9D8374437}" dt="2023-07-16T00:21:28.465" v="13493" actId="255"/>
        <pc:sldMkLst>
          <pc:docMk/>
          <pc:sldMk cId="2922663414" sldId="1205"/>
        </pc:sldMkLst>
        <pc:spChg chg="mod">
          <ac:chgData name="Ricardo Luiz Freitas" userId="122532effb8c3c75" providerId="LiveId" clId="{663F47C8-B4DA-4E13-ADF1-DFD9D8374437}" dt="2023-07-16T00:08:01.967" v="13336" actId="20577"/>
          <ac:spMkLst>
            <pc:docMk/>
            <pc:sldMk cId="2922663414" sldId="1205"/>
            <ac:spMk id="2" creationId="{EC728AEA-0266-5259-2364-32C22B1E6AD7}"/>
          </ac:spMkLst>
        </pc:spChg>
        <pc:spChg chg="mod">
          <ac:chgData name="Ricardo Luiz Freitas" userId="122532effb8c3c75" providerId="LiveId" clId="{663F47C8-B4DA-4E13-ADF1-DFD9D8374437}" dt="2023-07-16T00:21:28.465" v="13493" actId="255"/>
          <ac:spMkLst>
            <pc:docMk/>
            <pc:sldMk cId="2922663414" sldId="1205"/>
            <ac:spMk id="6" creationId="{F4D77F11-73BC-D835-FABA-76AEC6A61736}"/>
          </ac:spMkLst>
        </pc:spChg>
      </pc:sldChg>
      <pc:sldChg chg="modSp add mod">
        <pc:chgData name="Ricardo Luiz Freitas" userId="122532effb8c3c75" providerId="LiveId" clId="{663F47C8-B4DA-4E13-ADF1-DFD9D8374437}" dt="2023-07-16T01:01:35.173" v="14052" actId="114"/>
        <pc:sldMkLst>
          <pc:docMk/>
          <pc:sldMk cId="95909805" sldId="1206"/>
        </pc:sldMkLst>
        <pc:spChg chg="mod">
          <ac:chgData name="Ricardo Luiz Freitas" userId="122532effb8c3c75" providerId="LiveId" clId="{663F47C8-B4DA-4E13-ADF1-DFD9D8374437}" dt="2023-07-16T01:01:35.173" v="14052" actId="114"/>
          <ac:spMkLst>
            <pc:docMk/>
            <pc:sldMk cId="95909805" sldId="1206"/>
            <ac:spMk id="6" creationId="{F4D77F11-73BC-D835-FABA-76AEC6A61736}"/>
          </ac:spMkLst>
        </pc:spChg>
      </pc:sldChg>
      <pc:sldChg chg="modSp add mod">
        <pc:chgData name="Ricardo Luiz Freitas" userId="122532effb8c3c75" providerId="LiveId" clId="{663F47C8-B4DA-4E13-ADF1-DFD9D8374437}" dt="2023-07-16T00:51:43.997" v="13645" actId="404"/>
        <pc:sldMkLst>
          <pc:docMk/>
          <pc:sldMk cId="2395329306" sldId="1207"/>
        </pc:sldMkLst>
        <pc:spChg chg="mod">
          <ac:chgData name="Ricardo Luiz Freitas" userId="122532effb8c3c75" providerId="LiveId" clId="{663F47C8-B4DA-4E13-ADF1-DFD9D8374437}" dt="2023-07-16T00:51:43.997" v="13645" actId="404"/>
          <ac:spMkLst>
            <pc:docMk/>
            <pc:sldMk cId="2395329306" sldId="1207"/>
            <ac:spMk id="6" creationId="{F4D77F11-73BC-D835-FABA-76AEC6A61736}"/>
          </ac:spMkLst>
        </pc:spChg>
      </pc:sldChg>
      <pc:sldChg chg="modSp add mod ord">
        <pc:chgData name="Ricardo Luiz Freitas" userId="122532effb8c3c75" providerId="LiveId" clId="{663F47C8-B4DA-4E13-ADF1-DFD9D8374437}" dt="2023-07-16T01:43:55.456" v="14245" actId="20577"/>
        <pc:sldMkLst>
          <pc:docMk/>
          <pc:sldMk cId="2216555019" sldId="1208"/>
        </pc:sldMkLst>
        <pc:spChg chg="mod">
          <ac:chgData name="Ricardo Luiz Freitas" userId="122532effb8c3c75" providerId="LiveId" clId="{663F47C8-B4DA-4E13-ADF1-DFD9D8374437}" dt="2023-07-16T01:07:55.500" v="14234" actId="20577"/>
          <ac:spMkLst>
            <pc:docMk/>
            <pc:sldMk cId="2216555019" sldId="1208"/>
            <ac:spMk id="2" creationId="{EC728AEA-0266-5259-2364-32C22B1E6AD7}"/>
          </ac:spMkLst>
        </pc:spChg>
        <pc:spChg chg="mod">
          <ac:chgData name="Ricardo Luiz Freitas" userId="122532effb8c3c75" providerId="LiveId" clId="{663F47C8-B4DA-4E13-ADF1-DFD9D8374437}" dt="2023-07-16T01:43:55.456" v="14245" actId="20577"/>
          <ac:spMkLst>
            <pc:docMk/>
            <pc:sldMk cId="2216555019" sldId="1208"/>
            <ac:spMk id="6" creationId="{F4D77F11-73BC-D835-FABA-76AEC6A61736}"/>
          </ac:spMkLst>
        </pc:spChg>
      </pc:sldChg>
      <pc:sldChg chg="addSp delSp modSp add">
        <pc:chgData name="Ricardo Luiz Freitas" userId="122532effb8c3c75" providerId="LiveId" clId="{663F47C8-B4DA-4E13-ADF1-DFD9D8374437}" dt="2023-07-16T00:53:16.823" v="13658" actId="1036"/>
        <pc:sldMkLst>
          <pc:docMk/>
          <pc:sldMk cId="3763204227" sldId="1209"/>
        </pc:sldMkLst>
        <pc:picChg chg="del">
          <ac:chgData name="Ricardo Luiz Freitas" userId="122532effb8c3c75" providerId="LiveId" clId="{663F47C8-B4DA-4E13-ADF1-DFD9D8374437}" dt="2023-07-16T00:53:09.205" v="13652" actId="478"/>
          <ac:picMkLst>
            <pc:docMk/>
            <pc:sldMk cId="3763204227" sldId="1209"/>
            <ac:picMk id="1026" creationId="{00A160F0-CA14-3CD6-9A39-B98DE05E3BFD}"/>
          </ac:picMkLst>
        </pc:picChg>
        <pc:picChg chg="add mod">
          <ac:chgData name="Ricardo Luiz Freitas" userId="122532effb8c3c75" providerId="LiveId" clId="{663F47C8-B4DA-4E13-ADF1-DFD9D8374437}" dt="2023-07-16T00:53:16.823" v="13658" actId="1036"/>
          <ac:picMkLst>
            <pc:docMk/>
            <pc:sldMk cId="3763204227" sldId="1209"/>
            <ac:picMk id="2050" creationId="{11C4125A-1289-CEE1-6F31-4FFBDE4C8E7A}"/>
          </ac:picMkLst>
        </pc:picChg>
      </pc:sldChg>
      <pc:sldChg chg="modSp add del mod">
        <pc:chgData name="Ricardo Luiz Freitas" userId="122532effb8c3c75" providerId="LiveId" clId="{663F47C8-B4DA-4E13-ADF1-DFD9D8374437}" dt="2023-07-16T01:07:18.597" v="14227" actId="2696"/>
        <pc:sldMkLst>
          <pc:docMk/>
          <pc:sldMk cId="648256346" sldId="1210"/>
        </pc:sldMkLst>
        <pc:spChg chg="mod">
          <ac:chgData name="Ricardo Luiz Freitas" userId="122532effb8c3c75" providerId="LiveId" clId="{663F47C8-B4DA-4E13-ADF1-DFD9D8374437}" dt="2023-07-16T01:01:00.554" v="14051" actId="108"/>
          <ac:spMkLst>
            <pc:docMk/>
            <pc:sldMk cId="648256346" sldId="1210"/>
            <ac:spMk id="6" creationId="{F4D77F11-73BC-D835-FABA-76AEC6A61736}"/>
          </ac:spMkLst>
        </pc:spChg>
      </pc:sldChg>
      <pc:sldChg chg="modSp add mod">
        <pc:chgData name="Ricardo Luiz Freitas" userId="122532effb8c3c75" providerId="LiveId" clId="{663F47C8-B4DA-4E13-ADF1-DFD9D8374437}" dt="2023-07-16T02:27:05.610" v="14613" actId="207"/>
        <pc:sldMkLst>
          <pc:docMk/>
          <pc:sldMk cId="2046794830" sldId="1210"/>
        </pc:sldMkLst>
        <pc:spChg chg="mod">
          <ac:chgData name="Ricardo Luiz Freitas" userId="122532effb8c3c75" providerId="LiveId" clId="{663F47C8-B4DA-4E13-ADF1-DFD9D8374437}" dt="2023-07-16T01:07:28.794" v="14230" actId="20577"/>
          <ac:spMkLst>
            <pc:docMk/>
            <pc:sldMk cId="2046794830" sldId="1210"/>
            <ac:spMk id="2" creationId="{EC728AEA-0266-5259-2364-32C22B1E6AD7}"/>
          </ac:spMkLst>
        </pc:spChg>
        <pc:spChg chg="mod">
          <ac:chgData name="Ricardo Luiz Freitas" userId="122532effb8c3c75" providerId="LiveId" clId="{663F47C8-B4DA-4E13-ADF1-DFD9D8374437}" dt="2023-07-16T02:27:05.610" v="14613" actId="207"/>
          <ac:spMkLst>
            <pc:docMk/>
            <pc:sldMk cId="2046794830" sldId="1210"/>
            <ac:spMk id="6" creationId="{F4D77F11-73BC-D835-FABA-76AEC6A61736}"/>
          </ac:spMkLst>
        </pc:spChg>
      </pc:sldChg>
      <pc:sldChg chg="addSp modSp add mod">
        <pc:chgData name="Ricardo Luiz Freitas" userId="122532effb8c3c75" providerId="LiveId" clId="{663F47C8-B4DA-4E13-ADF1-DFD9D8374437}" dt="2023-07-16T01:06:29.977" v="14226" actId="1036"/>
        <pc:sldMkLst>
          <pc:docMk/>
          <pc:sldMk cId="3468780117" sldId="1211"/>
        </pc:sldMkLst>
        <pc:spChg chg="mod">
          <ac:chgData name="Ricardo Luiz Freitas" userId="122532effb8c3c75" providerId="LiveId" clId="{663F47C8-B4DA-4E13-ADF1-DFD9D8374437}" dt="2023-07-16T01:04:00.300" v="14104" actId="20577"/>
          <ac:spMkLst>
            <pc:docMk/>
            <pc:sldMk cId="3468780117" sldId="1211"/>
            <ac:spMk id="2" creationId="{EC728AEA-0266-5259-2364-32C22B1E6AD7}"/>
          </ac:spMkLst>
        </pc:spChg>
        <pc:spChg chg="mod ord">
          <ac:chgData name="Ricardo Luiz Freitas" userId="122532effb8c3c75" providerId="LiveId" clId="{663F47C8-B4DA-4E13-ADF1-DFD9D8374437}" dt="2023-07-16T01:06:29.977" v="14226" actId="1036"/>
          <ac:spMkLst>
            <pc:docMk/>
            <pc:sldMk cId="3468780117" sldId="1211"/>
            <ac:spMk id="6" creationId="{5BFC6B67-76AD-9E8E-166A-F2D8A792F602}"/>
          </ac:spMkLst>
        </pc:spChg>
        <pc:spChg chg="mod">
          <ac:chgData name="Ricardo Luiz Freitas" userId="122532effb8c3c75" providerId="LiveId" clId="{663F47C8-B4DA-4E13-ADF1-DFD9D8374437}" dt="2023-07-16T01:06:20.197" v="14214" actId="20577"/>
          <ac:spMkLst>
            <pc:docMk/>
            <pc:sldMk cId="3468780117" sldId="1211"/>
            <ac:spMk id="7" creationId="{3B7C37D7-2E84-8F27-9FE5-4021D12B80B6}"/>
          </ac:spMkLst>
        </pc:spChg>
        <pc:picChg chg="add mod modCrop">
          <ac:chgData name="Ricardo Luiz Freitas" userId="122532effb8c3c75" providerId="LiveId" clId="{663F47C8-B4DA-4E13-ADF1-DFD9D8374437}" dt="2023-07-16T01:05:04.419" v="14110" actId="732"/>
          <ac:picMkLst>
            <pc:docMk/>
            <pc:sldMk cId="3468780117" sldId="1211"/>
            <ac:picMk id="8" creationId="{244047A6-9CB1-3738-7D41-AB28D8B79C91}"/>
          </ac:picMkLst>
        </pc:picChg>
      </pc:sldChg>
      <pc:sldChg chg="modSp add mod">
        <pc:chgData name="Ricardo Luiz Freitas" userId="122532effb8c3c75" providerId="LiveId" clId="{663F47C8-B4DA-4E13-ADF1-DFD9D8374437}" dt="2023-07-19T01:46:14.019" v="16059" actId="20577"/>
        <pc:sldMkLst>
          <pc:docMk/>
          <pc:sldMk cId="3099702829" sldId="1212"/>
        </pc:sldMkLst>
        <pc:spChg chg="mod">
          <ac:chgData name="Ricardo Luiz Freitas" userId="122532effb8c3c75" providerId="LiveId" clId="{663F47C8-B4DA-4E13-ADF1-DFD9D8374437}" dt="2023-07-19T01:40:31.665" v="15880" actId="20577"/>
          <ac:spMkLst>
            <pc:docMk/>
            <pc:sldMk cId="3099702829" sldId="1212"/>
            <ac:spMk id="2" creationId="{EC728AEA-0266-5259-2364-32C22B1E6AD7}"/>
          </ac:spMkLst>
        </pc:spChg>
        <pc:spChg chg="mod">
          <ac:chgData name="Ricardo Luiz Freitas" userId="122532effb8c3c75" providerId="LiveId" clId="{663F47C8-B4DA-4E13-ADF1-DFD9D8374437}" dt="2023-07-19T01:46:14.019" v="16059" actId="20577"/>
          <ac:spMkLst>
            <pc:docMk/>
            <pc:sldMk cId="3099702829" sldId="1212"/>
            <ac:spMk id="6" creationId="{F4D77F11-73BC-D835-FABA-76AEC6A61736}"/>
          </ac:spMkLst>
        </pc:spChg>
      </pc:sldChg>
      <pc:sldChg chg="modSp add mod">
        <pc:chgData name="Ricardo Luiz Freitas" userId="122532effb8c3c75" providerId="LiveId" clId="{663F47C8-B4DA-4E13-ADF1-DFD9D8374437}" dt="2023-07-27T01:40:36.098" v="17264" actId="115"/>
        <pc:sldMkLst>
          <pc:docMk/>
          <pc:sldMk cId="665216412" sldId="1213"/>
        </pc:sldMkLst>
        <pc:spChg chg="mod">
          <ac:chgData name="Ricardo Luiz Freitas" userId="122532effb8c3c75" providerId="LiveId" clId="{663F47C8-B4DA-4E13-ADF1-DFD9D8374437}" dt="2023-07-20T16:33:48.572" v="16103" actId="20577"/>
          <ac:spMkLst>
            <pc:docMk/>
            <pc:sldMk cId="665216412" sldId="1213"/>
            <ac:spMk id="2" creationId="{EC728AEA-0266-5259-2364-32C22B1E6AD7}"/>
          </ac:spMkLst>
        </pc:spChg>
        <pc:spChg chg="mod">
          <ac:chgData name="Ricardo Luiz Freitas" userId="122532effb8c3c75" providerId="LiveId" clId="{663F47C8-B4DA-4E13-ADF1-DFD9D8374437}" dt="2023-07-27T01:40:36.098" v="17264" actId="115"/>
          <ac:spMkLst>
            <pc:docMk/>
            <pc:sldMk cId="665216412" sldId="1213"/>
            <ac:spMk id="6" creationId="{F4D77F11-73BC-D835-FABA-76AEC6A61736}"/>
          </ac:spMkLst>
        </pc:spChg>
      </pc:sldChg>
      <pc:sldChg chg="modSp add del mod">
        <pc:chgData name="Ricardo Luiz Freitas" userId="122532effb8c3c75" providerId="LiveId" clId="{663F47C8-B4DA-4E13-ADF1-DFD9D8374437}" dt="2023-07-19T01:41:09.002" v="15890" actId="2696"/>
        <pc:sldMkLst>
          <pc:docMk/>
          <pc:sldMk cId="1620793596" sldId="1213"/>
        </pc:sldMkLst>
        <pc:spChg chg="mod">
          <ac:chgData name="Ricardo Luiz Freitas" userId="122532effb8c3c75" providerId="LiveId" clId="{663F47C8-B4DA-4E13-ADF1-DFD9D8374437}" dt="2023-07-19T01:36:43.854" v="15842" actId="20577"/>
          <ac:spMkLst>
            <pc:docMk/>
            <pc:sldMk cId="1620793596" sldId="1213"/>
            <ac:spMk id="2" creationId="{EC728AEA-0266-5259-2364-32C22B1E6AD7}"/>
          </ac:spMkLst>
        </pc:spChg>
        <pc:spChg chg="mod">
          <ac:chgData name="Ricardo Luiz Freitas" userId="122532effb8c3c75" providerId="LiveId" clId="{663F47C8-B4DA-4E13-ADF1-DFD9D8374437}" dt="2023-07-16T02:00:00.884" v="14611" actId="20577"/>
          <ac:spMkLst>
            <pc:docMk/>
            <pc:sldMk cId="1620793596" sldId="1213"/>
            <ac:spMk id="6" creationId="{F4D77F11-73BC-D835-FABA-76AEC6A61736}"/>
          </ac:spMkLst>
        </pc:spChg>
      </pc:sldChg>
      <pc:sldChg chg="modSp add mod">
        <pc:chgData name="Ricardo Luiz Freitas" userId="122532effb8c3c75" providerId="LiveId" clId="{663F47C8-B4DA-4E13-ADF1-DFD9D8374437}" dt="2023-07-19T01:30:04.375" v="15815" actId="115"/>
        <pc:sldMkLst>
          <pc:docMk/>
          <pc:sldMk cId="1995503226" sldId="1214"/>
        </pc:sldMkLst>
        <pc:spChg chg="mod">
          <ac:chgData name="Ricardo Luiz Freitas" userId="122532effb8c3c75" providerId="LiveId" clId="{663F47C8-B4DA-4E13-ADF1-DFD9D8374437}" dt="2023-07-18T13:04:20.634" v="14663" actId="20577"/>
          <ac:spMkLst>
            <pc:docMk/>
            <pc:sldMk cId="1995503226" sldId="1214"/>
            <ac:spMk id="2" creationId="{EC728AEA-0266-5259-2364-32C22B1E6AD7}"/>
          </ac:spMkLst>
        </pc:spChg>
        <pc:spChg chg="mod">
          <ac:chgData name="Ricardo Luiz Freitas" userId="122532effb8c3c75" providerId="LiveId" clId="{663F47C8-B4DA-4E13-ADF1-DFD9D8374437}" dt="2023-07-19T01:30:04.375" v="15815" actId="115"/>
          <ac:spMkLst>
            <pc:docMk/>
            <pc:sldMk cId="1995503226" sldId="1214"/>
            <ac:spMk id="6" creationId="{F4D77F11-73BC-D835-FABA-76AEC6A61736}"/>
          </ac:spMkLst>
        </pc:spChg>
      </pc:sldChg>
      <pc:sldChg chg="addSp delSp modSp add mod ord modAnim">
        <pc:chgData name="Ricardo Luiz Freitas" userId="122532effb8c3c75" providerId="LiveId" clId="{663F47C8-B4DA-4E13-ADF1-DFD9D8374437}" dt="2023-07-19T01:45:19.031" v="16005" actId="403"/>
        <pc:sldMkLst>
          <pc:docMk/>
          <pc:sldMk cId="454513" sldId="1215"/>
        </pc:sldMkLst>
        <pc:spChg chg="mod">
          <ac:chgData name="Ricardo Luiz Freitas" userId="122532effb8c3c75" providerId="LiveId" clId="{663F47C8-B4DA-4E13-ADF1-DFD9D8374437}" dt="2023-07-19T01:30:34.674" v="15819" actId="20577"/>
          <ac:spMkLst>
            <pc:docMk/>
            <pc:sldMk cId="454513" sldId="1215"/>
            <ac:spMk id="2" creationId="{EC728AEA-0266-5259-2364-32C22B1E6AD7}"/>
          </ac:spMkLst>
        </pc:spChg>
        <pc:spChg chg="add del mod">
          <ac:chgData name="Ricardo Luiz Freitas" userId="122532effb8c3c75" providerId="LiveId" clId="{663F47C8-B4DA-4E13-ADF1-DFD9D8374437}" dt="2023-07-19T01:04:55.425" v="15577"/>
          <ac:spMkLst>
            <pc:docMk/>
            <pc:sldMk cId="454513" sldId="1215"/>
            <ac:spMk id="3" creationId="{3160C1F8-372C-282D-FC34-C8265BC10CF3}"/>
          </ac:spMkLst>
        </pc:spChg>
        <pc:spChg chg="mod">
          <ac:chgData name="Ricardo Luiz Freitas" userId="122532effb8c3c75" providerId="LiveId" clId="{663F47C8-B4DA-4E13-ADF1-DFD9D8374437}" dt="2023-07-19T01:45:19.031" v="16005" actId="403"/>
          <ac:spMkLst>
            <pc:docMk/>
            <pc:sldMk cId="454513" sldId="1215"/>
            <ac:spMk id="6" creationId="{F4D77F11-73BC-D835-FABA-76AEC6A61736}"/>
          </ac:spMkLst>
        </pc:spChg>
        <pc:spChg chg="add del mod">
          <ac:chgData name="Ricardo Luiz Freitas" userId="122532effb8c3c75" providerId="LiveId" clId="{663F47C8-B4DA-4E13-ADF1-DFD9D8374437}" dt="2023-07-19T01:04:55.425" v="15577"/>
          <ac:spMkLst>
            <pc:docMk/>
            <pc:sldMk cId="454513" sldId="1215"/>
            <ac:spMk id="8" creationId="{BD3CDAE3-238F-4DCF-6BB8-BC5D25F3BEB6}"/>
          </ac:spMkLst>
        </pc:spChg>
        <pc:spChg chg="add del mod">
          <ac:chgData name="Ricardo Luiz Freitas" userId="122532effb8c3c75" providerId="LiveId" clId="{663F47C8-B4DA-4E13-ADF1-DFD9D8374437}" dt="2023-07-19T01:04:55.425" v="15577"/>
          <ac:spMkLst>
            <pc:docMk/>
            <pc:sldMk cId="454513" sldId="1215"/>
            <ac:spMk id="10" creationId="{F139ECB7-2147-96D6-93A9-0EACC772BBFF}"/>
          </ac:spMkLst>
        </pc:spChg>
        <pc:spChg chg="add del mod">
          <ac:chgData name="Ricardo Luiz Freitas" userId="122532effb8c3c75" providerId="LiveId" clId="{663F47C8-B4DA-4E13-ADF1-DFD9D8374437}" dt="2023-07-19T01:04:55.425" v="15577"/>
          <ac:spMkLst>
            <pc:docMk/>
            <pc:sldMk cId="454513" sldId="1215"/>
            <ac:spMk id="11" creationId="{8CF7B7CA-3221-03A0-72B0-701FB67FA669}"/>
          </ac:spMkLst>
        </pc:spChg>
        <pc:spChg chg="add del mod">
          <ac:chgData name="Ricardo Luiz Freitas" userId="122532effb8c3c75" providerId="LiveId" clId="{663F47C8-B4DA-4E13-ADF1-DFD9D8374437}" dt="2023-07-19T01:04:55.425" v="15577"/>
          <ac:spMkLst>
            <pc:docMk/>
            <pc:sldMk cId="454513" sldId="1215"/>
            <ac:spMk id="14" creationId="{53F0515B-C462-3881-B66E-B284F55D92BE}"/>
          </ac:spMkLst>
        </pc:spChg>
        <pc:spChg chg="add del mod">
          <ac:chgData name="Ricardo Luiz Freitas" userId="122532effb8c3c75" providerId="LiveId" clId="{663F47C8-B4DA-4E13-ADF1-DFD9D8374437}" dt="2023-07-19T01:04:55.425" v="15577"/>
          <ac:spMkLst>
            <pc:docMk/>
            <pc:sldMk cId="454513" sldId="1215"/>
            <ac:spMk id="18" creationId="{E2DA9931-E086-0961-547F-36C75FB3973D}"/>
          </ac:spMkLst>
        </pc:spChg>
        <pc:spChg chg="add del mod">
          <ac:chgData name="Ricardo Luiz Freitas" userId="122532effb8c3c75" providerId="LiveId" clId="{663F47C8-B4DA-4E13-ADF1-DFD9D8374437}" dt="2023-07-19T01:04:55.425" v="15577"/>
          <ac:spMkLst>
            <pc:docMk/>
            <pc:sldMk cId="454513" sldId="1215"/>
            <ac:spMk id="19" creationId="{94B69D83-F0BF-5721-0AFD-0A818D03FFD8}"/>
          </ac:spMkLst>
        </pc:spChg>
        <pc:spChg chg="add del mod">
          <ac:chgData name="Ricardo Luiz Freitas" userId="122532effb8c3c75" providerId="LiveId" clId="{663F47C8-B4DA-4E13-ADF1-DFD9D8374437}" dt="2023-07-19T01:04:55.425" v="15577"/>
          <ac:spMkLst>
            <pc:docMk/>
            <pc:sldMk cId="454513" sldId="1215"/>
            <ac:spMk id="22" creationId="{06E3BBCA-D019-D7C4-C274-D4BD2649DB57}"/>
          </ac:spMkLst>
        </pc:spChg>
        <pc:spChg chg="add del mod">
          <ac:chgData name="Ricardo Luiz Freitas" userId="122532effb8c3c75" providerId="LiveId" clId="{663F47C8-B4DA-4E13-ADF1-DFD9D8374437}" dt="2023-07-19T01:04:55.425" v="15577"/>
          <ac:spMkLst>
            <pc:docMk/>
            <pc:sldMk cId="454513" sldId="1215"/>
            <ac:spMk id="24" creationId="{E93409D6-505A-B8BA-D2F8-CEDE293685B0}"/>
          </ac:spMkLst>
        </pc:spChg>
        <pc:spChg chg="add del mod">
          <ac:chgData name="Ricardo Luiz Freitas" userId="122532effb8c3c75" providerId="LiveId" clId="{663F47C8-B4DA-4E13-ADF1-DFD9D8374437}" dt="2023-07-19T01:04:55.425" v="15577"/>
          <ac:spMkLst>
            <pc:docMk/>
            <pc:sldMk cId="454513" sldId="1215"/>
            <ac:spMk id="25" creationId="{603057C3-AFDA-A945-AE6C-AB8F2548188B}"/>
          </ac:spMkLst>
        </pc:spChg>
        <pc:spChg chg="add del mod">
          <ac:chgData name="Ricardo Luiz Freitas" userId="122532effb8c3c75" providerId="LiveId" clId="{663F47C8-B4DA-4E13-ADF1-DFD9D8374437}" dt="2023-07-19T01:04:55.425" v="15577"/>
          <ac:spMkLst>
            <pc:docMk/>
            <pc:sldMk cId="454513" sldId="1215"/>
            <ac:spMk id="28" creationId="{B83DFFCB-D99B-9E75-A627-BDCC94EA79A9}"/>
          </ac:spMkLst>
        </pc:spChg>
        <pc:spChg chg="add del mod">
          <ac:chgData name="Ricardo Luiz Freitas" userId="122532effb8c3c75" providerId="LiveId" clId="{663F47C8-B4DA-4E13-ADF1-DFD9D8374437}" dt="2023-07-19T01:04:55.425" v="15577"/>
          <ac:spMkLst>
            <pc:docMk/>
            <pc:sldMk cId="454513" sldId="1215"/>
            <ac:spMk id="32" creationId="{15CF655E-6A52-1B40-1EBA-F880EEC70EA3}"/>
          </ac:spMkLst>
        </pc:spChg>
        <pc:spChg chg="add del mod">
          <ac:chgData name="Ricardo Luiz Freitas" userId="122532effb8c3c75" providerId="LiveId" clId="{663F47C8-B4DA-4E13-ADF1-DFD9D8374437}" dt="2023-07-19T01:04:55.425" v="15577"/>
          <ac:spMkLst>
            <pc:docMk/>
            <pc:sldMk cId="454513" sldId="1215"/>
            <ac:spMk id="34" creationId="{5633DE78-62AC-6690-3B36-06CFA668B2D1}"/>
          </ac:spMkLst>
        </pc:spChg>
        <pc:spChg chg="add del mod">
          <ac:chgData name="Ricardo Luiz Freitas" userId="122532effb8c3c75" providerId="LiveId" clId="{663F47C8-B4DA-4E13-ADF1-DFD9D8374437}" dt="2023-07-19T01:04:55.425" v="15577"/>
          <ac:spMkLst>
            <pc:docMk/>
            <pc:sldMk cId="454513" sldId="1215"/>
            <ac:spMk id="35" creationId="{959FE393-72E2-FBCF-539E-703198019A8D}"/>
          </ac:spMkLst>
        </pc:spChg>
        <pc:spChg chg="add del mod">
          <ac:chgData name="Ricardo Luiz Freitas" userId="122532effb8c3c75" providerId="LiveId" clId="{663F47C8-B4DA-4E13-ADF1-DFD9D8374437}" dt="2023-07-19T01:04:55.425" v="15577"/>
          <ac:spMkLst>
            <pc:docMk/>
            <pc:sldMk cId="454513" sldId="1215"/>
            <ac:spMk id="36" creationId="{8A3E3F72-97DF-EB81-6E19-E083D4EF1CD5}"/>
          </ac:spMkLst>
        </pc:spChg>
        <pc:spChg chg="add del mod">
          <ac:chgData name="Ricardo Luiz Freitas" userId="122532effb8c3c75" providerId="LiveId" clId="{663F47C8-B4DA-4E13-ADF1-DFD9D8374437}" dt="2023-07-19T01:04:55.425" v="15577"/>
          <ac:spMkLst>
            <pc:docMk/>
            <pc:sldMk cId="454513" sldId="1215"/>
            <ac:spMk id="37" creationId="{BF0516AB-1EEB-92A1-6A58-B70E63D6A60A}"/>
          </ac:spMkLst>
        </pc:spChg>
        <pc:spChg chg="add del mod">
          <ac:chgData name="Ricardo Luiz Freitas" userId="122532effb8c3c75" providerId="LiveId" clId="{663F47C8-B4DA-4E13-ADF1-DFD9D8374437}" dt="2023-07-19T01:04:55.425" v="15577"/>
          <ac:spMkLst>
            <pc:docMk/>
            <pc:sldMk cId="454513" sldId="1215"/>
            <ac:spMk id="38" creationId="{EBC0114D-E3EC-0E74-420C-35D346D1E794}"/>
          </ac:spMkLst>
        </pc:spChg>
        <pc:spChg chg="add del mod">
          <ac:chgData name="Ricardo Luiz Freitas" userId="122532effb8c3c75" providerId="LiveId" clId="{663F47C8-B4DA-4E13-ADF1-DFD9D8374437}" dt="2023-07-19T01:04:55.425" v="15577"/>
          <ac:spMkLst>
            <pc:docMk/>
            <pc:sldMk cId="454513" sldId="1215"/>
            <ac:spMk id="39" creationId="{2EBFE750-674D-6E82-F2C9-3C0AA324F48D}"/>
          </ac:spMkLst>
        </pc:spChg>
        <pc:picChg chg="add mod">
          <ac:chgData name="Ricardo Luiz Freitas" userId="122532effb8c3c75" providerId="LiveId" clId="{663F47C8-B4DA-4E13-ADF1-DFD9D8374437}" dt="2023-07-19T01:05:20.088" v="15605" actId="1036"/>
          <ac:picMkLst>
            <pc:docMk/>
            <pc:sldMk cId="454513" sldId="1215"/>
            <ac:picMk id="40" creationId="{FA6A812F-84DE-0E1B-3FEB-464F7B276D0C}"/>
          </ac:picMkLst>
        </pc:picChg>
        <pc:cxnChg chg="add del mod">
          <ac:chgData name="Ricardo Luiz Freitas" userId="122532effb8c3c75" providerId="LiveId" clId="{663F47C8-B4DA-4E13-ADF1-DFD9D8374437}" dt="2023-07-19T01:04:55.425" v="15577"/>
          <ac:cxnSpMkLst>
            <pc:docMk/>
            <pc:sldMk cId="454513" sldId="1215"/>
            <ac:cxnSpMk id="5" creationId="{63D4843E-18F6-E684-E8C1-BFE0AA698642}"/>
          </ac:cxnSpMkLst>
        </pc:cxnChg>
        <pc:cxnChg chg="add del mod">
          <ac:chgData name="Ricardo Luiz Freitas" userId="122532effb8c3c75" providerId="LiveId" clId="{663F47C8-B4DA-4E13-ADF1-DFD9D8374437}" dt="2023-07-19T01:04:55.425" v="15577"/>
          <ac:cxnSpMkLst>
            <pc:docMk/>
            <pc:sldMk cId="454513" sldId="1215"/>
            <ac:cxnSpMk id="7" creationId="{4CB2C746-FA92-DC48-A154-3EE8F571104B}"/>
          </ac:cxnSpMkLst>
        </pc:cxnChg>
        <pc:cxnChg chg="add del mod">
          <ac:chgData name="Ricardo Luiz Freitas" userId="122532effb8c3c75" providerId="LiveId" clId="{663F47C8-B4DA-4E13-ADF1-DFD9D8374437}" dt="2023-07-19T01:04:55.425" v="15577"/>
          <ac:cxnSpMkLst>
            <pc:docMk/>
            <pc:sldMk cId="454513" sldId="1215"/>
            <ac:cxnSpMk id="9" creationId="{7626DBB1-F969-8FB4-C40A-0EDE60DA5F98}"/>
          </ac:cxnSpMkLst>
        </pc:cxnChg>
        <pc:cxnChg chg="add del mod">
          <ac:chgData name="Ricardo Luiz Freitas" userId="122532effb8c3c75" providerId="LiveId" clId="{663F47C8-B4DA-4E13-ADF1-DFD9D8374437}" dt="2023-07-19T01:04:55.425" v="15577"/>
          <ac:cxnSpMkLst>
            <pc:docMk/>
            <pc:sldMk cId="454513" sldId="1215"/>
            <ac:cxnSpMk id="12" creationId="{18B35487-6A20-E9CF-197E-840E8536757B}"/>
          </ac:cxnSpMkLst>
        </pc:cxnChg>
        <pc:cxnChg chg="add del mod">
          <ac:chgData name="Ricardo Luiz Freitas" userId="122532effb8c3c75" providerId="LiveId" clId="{663F47C8-B4DA-4E13-ADF1-DFD9D8374437}" dt="2023-07-19T01:04:55.425" v="15577"/>
          <ac:cxnSpMkLst>
            <pc:docMk/>
            <pc:sldMk cId="454513" sldId="1215"/>
            <ac:cxnSpMk id="13" creationId="{8209B22B-BFCB-761F-B47E-D0209EC7FF68}"/>
          </ac:cxnSpMkLst>
        </pc:cxnChg>
        <pc:cxnChg chg="add del mod">
          <ac:chgData name="Ricardo Luiz Freitas" userId="122532effb8c3c75" providerId="LiveId" clId="{663F47C8-B4DA-4E13-ADF1-DFD9D8374437}" dt="2023-07-19T01:04:55.425" v="15577"/>
          <ac:cxnSpMkLst>
            <pc:docMk/>
            <pc:sldMk cId="454513" sldId="1215"/>
            <ac:cxnSpMk id="15" creationId="{DE3BFD94-789D-2774-92FA-72B418AA510A}"/>
          </ac:cxnSpMkLst>
        </pc:cxnChg>
        <pc:cxnChg chg="add del mod">
          <ac:chgData name="Ricardo Luiz Freitas" userId="122532effb8c3c75" providerId="LiveId" clId="{663F47C8-B4DA-4E13-ADF1-DFD9D8374437}" dt="2023-07-19T01:04:55.425" v="15577"/>
          <ac:cxnSpMkLst>
            <pc:docMk/>
            <pc:sldMk cId="454513" sldId="1215"/>
            <ac:cxnSpMk id="16" creationId="{73A07DEE-7F14-EDCD-8EA6-9CAC147F2348}"/>
          </ac:cxnSpMkLst>
        </pc:cxnChg>
        <pc:cxnChg chg="add del mod">
          <ac:chgData name="Ricardo Luiz Freitas" userId="122532effb8c3c75" providerId="LiveId" clId="{663F47C8-B4DA-4E13-ADF1-DFD9D8374437}" dt="2023-07-19T01:04:55.425" v="15577"/>
          <ac:cxnSpMkLst>
            <pc:docMk/>
            <pc:sldMk cId="454513" sldId="1215"/>
            <ac:cxnSpMk id="17" creationId="{B5B6CF22-3A42-5866-0FB8-BE8E52095CF8}"/>
          </ac:cxnSpMkLst>
        </pc:cxnChg>
        <pc:cxnChg chg="add del mod">
          <ac:chgData name="Ricardo Luiz Freitas" userId="122532effb8c3c75" providerId="LiveId" clId="{663F47C8-B4DA-4E13-ADF1-DFD9D8374437}" dt="2023-07-19T01:04:55.425" v="15577"/>
          <ac:cxnSpMkLst>
            <pc:docMk/>
            <pc:sldMk cId="454513" sldId="1215"/>
            <ac:cxnSpMk id="20" creationId="{FCC76F9F-721F-6450-9551-34406B303C83}"/>
          </ac:cxnSpMkLst>
        </pc:cxnChg>
        <pc:cxnChg chg="add del mod">
          <ac:chgData name="Ricardo Luiz Freitas" userId="122532effb8c3c75" providerId="LiveId" clId="{663F47C8-B4DA-4E13-ADF1-DFD9D8374437}" dt="2023-07-19T01:04:55.425" v="15577"/>
          <ac:cxnSpMkLst>
            <pc:docMk/>
            <pc:sldMk cId="454513" sldId="1215"/>
            <ac:cxnSpMk id="21" creationId="{B8AC29F0-657B-0E92-2CFA-8EFB5C554343}"/>
          </ac:cxnSpMkLst>
        </pc:cxnChg>
        <pc:cxnChg chg="add del mod">
          <ac:chgData name="Ricardo Luiz Freitas" userId="122532effb8c3c75" providerId="LiveId" clId="{663F47C8-B4DA-4E13-ADF1-DFD9D8374437}" dt="2023-07-19T01:04:55.425" v="15577"/>
          <ac:cxnSpMkLst>
            <pc:docMk/>
            <pc:sldMk cId="454513" sldId="1215"/>
            <ac:cxnSpMk id="23" creationId="{756E239F-52DC-D857-8488-19B8C025BA2A}"/>
          </ac:cxnSpMkLst>
        </pc:cxnChg>
        <pc:cxnChg chg="add del mod">
          <ac:chgData name="Ricardo Luiz Freitas" userId="122532effb8c3c75" providerId="LiveId" clId="{663F47C8-B4DA-4E13-ADF1-DFD9D8374437}" dt="2023-07-19T01:04:55.425" v="15577"/>
          <ac:cxnSpMkLst>
            <pc:docMk/>
            <pc:sldMk cId="454513" sldId="1215"/>
            <ac:cxnSpMk id="26" creationId="{1431186F-9198-D7B8-91B5-F00255C84E87}"/>
          </ac:cxnSpMkLst>
        </pc:cxnChg>
        <pc:cxnChg chg="add del mod">
          <ac:chgData name="Ricardo Luiz Freitas" userId="122532effb8c3c75" providerId="LiveId" clId="{663F47C8-B4DA-4E13-ADF1-DFD9D8374437}" dt="2023-07-19T01:04:55.425" v="15577"/>
          <ac:cxnSpMkLst>
            <pc:docMk/>
            <pc:sldMk cId="454513" sldId="1215"/>
            <ac:cxnSpMk id="27" creationId="{12902892-9B4F-5D80-43B1-B672411F0C43}"/>
          </ac:cxnSpMkLst>
        </pc:cxnChg>
        <pc:cxnChg chg="add del mod">
          <ac:chgData name="Ricardo Luiz Freitas" userId="122532effb8c3c75" providerId="LiveId" clId="{663F47C8-B4DA-4E13-ADF1-DFD9D8374437}" dt="2023-07-19T01:04:55.425" v="15577"/>
          <ac:cxnSpMkLst>
            <pc:docMk/>
            <pc:sldMk cId="454513" sldId="1215"/>
            <ac:cxnSpMk id="29" creationId="{D86F105E-4D86-9F83-6329-7D134BE0DCDB}"/>
          </ac:cxnSpMkLst>
        </pc:cxnChg>
        <pc:cxnChg chg="add del mod">
          <ac:chgData name="Ricardo Luiz Freitas" userId="122532effb8c3c75" providerId="LiveId" clId="{663F47C8-B4DA-4E13-ADF1-DFD9D8374437}" dt="2023-07-19T01:04:55.425" v="15577"/>
          <ac:cxnSpMkLst>
            <pc:docMk/>
            <pc:sldMk cId="454513" sldId="1215"/>
            <ac:cxnSpMk id="30" creationId="{31133E66-27A3-9137-ADCB-C8E2381D7534}"/>
          </ac:cxnSpMkLst>
        </pc:cxnChg>
        <pc:cxnChg chg="add del mod">
          <ac:chgData name="Ricardo Luiz Freitas" userId="122532effb8c3c75" providerId="LiveId" clId="{663F47C8-B4DA-4E13-ADF1-DFD9D8374437}" dt="2023-07-19T01:04:55.425" v="15577"/>
          <ac:cxnSpMkLst>
            <pc:docMk/>
            <pc:sldMk cId="454513" sldId="1215"/>
            <ac:cxnSpMk id="31" creationId="{2ABFC061-D059-4C23-4A60-8874FDA869F5}"/>
          </ac:cxnSpMkLst>
        </pc:cxnChg>
        <pc:cxnChg chg="add del mod">
          <ac:chgData name="Ricardo Luiz Freitas" userId="122532effb8c3c75" providerId="LiveId" clId="{663F47C8-B4DA-4E13-ADF1-DFD9D8374437}" dt="2023-07-19T01:04:55.425" v="15577"/>
          <ac:cxnSpMkLst>
            <pc:docMk/>
            <pc:sldMk cId="454513" sldId="1215"/>
            <ac:cxnSpMk id="33" creationId="{F8237513-A484-DCB5-FE66-018C46F11E70}"/>
          </ac:cxnSpMkLst>
        </pc:cxnChg>
      </pc:sldChg>
      <pc:sldChg chg="addSp delSp modSp add mod">
        <pc:chgData name="Ricardo Luiz Freitas" userId="122532effb8c3c75" providerId="LiveId" clId="{663F47C8-B4DA-4E13-ADF1-DFD9D8374437}" dt="2023-07-19T01:27:30.253" v="15814" actId="1076"/>
        <pc:sldMkLst>
          <pc:docMk/>
          <pc:sldMk cId="1626635978" sldId="1216"/>
        </pc:sldMkLst>
        <pc:spChg chg="mod">
          <ac:chgData name="Ricardo Luiz Freitas" userId="122532effb8c3c75" providerId="LiveId" clId="{663F47C8-B4DA-4E13-ADF1-DFD9D8374437}" dt="2023-07-19T01:20:28.638" v="15776" actId="20577"/>
          <ac:spMkLst>
            <pc:docMk/>
            <pc:sldMk cId="1626635978" sldId="1216"/>
            <ac:spMk id="2" creationId="{EC728AEA-0266-5259-2364-32C22B1E6AD7}"/>
          </ac:spMkLst>
        </pc:spChg>
        <pc:spChg chg="mod">
          <ac:chgData name="Ricardo Luiz Freitas" userId="122532effb8c3c75" providerId="LiveId" clId="{663F47C8-B4DA-4E13-ADF1-DFD9D8374437}" dt="2023-07-19T01:27:25.190" v="15812" actId="404"/>
          <ac:spMkLst>
            <pc:docMk/>
            <pc:sldMk cId="1626635978" sldId="1216"/>
            <ac:spMk id="6" creationId="{F4D77F11-73BC-D835-FABA-76AEC6A61736}"/>
          </ac:spMkLst>
        </pc:spChg>
        <pc:picChg chg="del">
          <ac:chgData name="Ricardo Luiz Freitas" userId="122532effb8c3c75" providerId="LiveId" clId="{663F47C8-B4DA-4E13-ADF1-DFD9D8374437}" dt="2023-07-19T01:12:50.695" v="15673" actId="478"/>
          <ac:picMkLst>
            <pc:docMk/>
            <pc:sldMk cId="1626635978" sldId="1216"/>
            <ac:picMk id="1026" creationId="{DAA22D8B-22E7-9C7C-EF81-535D23DDB778}"/>
          </ac:picMkLst>
        </pc:picChg>
        <pc:picChg chg="del">
          <ac:chgData name="Ricardo Luiz Freitas" userId="122532effb8c3c75" providerId="LiveId" clId="{663F47C8-B4DA-4E13-ADF1-DFD9D8374437}" dt="2023-07-19T01:12:51.662" v="15674" actId="478"/>
          <ac:picMkLst>
            <pc:docMk/>
            <pc:sldMk cId="1626635978" sldId="1216"/>
            <ac:picMk id="1028" creationId="{D2FBAF0E-C01E-6510-6886-2C1E9395600C}"/>
          </ac:picMkLst>
        </pc:picChg>
        <pc:picChg chg="add mod">
          <ac:chgData name="Ricardo Luiz Freitas" userId="122532effb8c3c75" providerId="LiveId" clId="{663F47C8-B4DA-4E13-ADF1-DFD9D8374437}" dt="2023-07-19T01:27:30.253" v="15814" actId="1076"/>
          <ac:picMkLst>
            <pc:docMk/>
            <pc:sldMk cId="1626635978" sldId="1216"/>
            <ac:picMk id="2050" creationId="{A64DE9BA-E345-F9D4-7CF0-4C45E7A2CBC6}"/>
          </ac:picMkLst>
        </pc:picChg>
      </pc:sldChg>
      <pc:sldChg chg="modSp add del mod">
        <pc:chgData name="Ricardo Luiz Freitas" userId="122532effb8c3c75" providerId="LiveId" clId="{663F47C8-B4DA-4E13-ADF1-DFD9D8374437}" dt="2023-07-20T20:47:51.927" v="16722" actId="47"/>
        <pc:sldMkLst>
          <pc:docMk/>
          <pc:sldMk cId="3532639679" sldId="1217"/>
        </pc:sldMkLst>
        <pc:spChg chg="mod">
          <ac:chgData name="Ricardo Luiz Freitas" userId="122532effb8c3c75" providerId="LiveId" clId="{663F47C8-B4DA-4E13-ADF1-DFD9D8374437}" dt="2023-07-20T16:53:15.613" v="16589" actId="20577"/>
          <ac:spMkLst>
            <pc:docMk/>
            <pc:sldMk cId="3532639679" sldId="1217"/>
            <ac:spMk id="2" creationId="{EC728AEA-0266-5259-2364-32C22B1E6AD7}"/>
          </ac:spMkLst>
        </pc:spChg>
        <pc:spChg chg="mod">
          <ac:chgData name="Ricardo Luiz Freitas" userId="122532effb8c3c75" providerId="LiveId" clId="{663F47C8-B4DA-4E13-ADF1-DFD9D8374437}" dt="2023-07-20T16:59:09.461" v="16708" actId="20577"/>
          <ac:spMkLst>
            <pc:docMk/>
            <pc:sldMk cId="3532639679" sldId="1217"/>
            <ac:spMk id="6" creationId="{F4D77F11-73BC-D835-FABA-76AEC6A61736}"/>
          </ac:spMkLst>
        </pc:spChg>
      </pc:sldChg>
      <pc:sldChg chg="modSp add del mod">
        <pc:chgData name="Ricardo Luiz Freitas" userId="122532effb8c3c75" providerId="LiveId" clId="{663F47C8-B4DA-4E13-ADF1-DFD9D8374437}" dt="2023-07-20T20:47:55.855" v="16724" actId="47"/>
        <pc:sldMkLst>
          <pc:docMk/>
          <pc:sldMk cId="2733185303" sldId="1218"/>
        </pc:sldMkLst>
        <pc:spChg chg="mod">
          <ac:chgData name="Ricardo Luiz Freitas" userId="122532effb8c3c75" providerId="LiveId" clId="{663F47C8-B4DA-4E13-ADF1-DFD9D8374437}" dt="2023-07-20T16:59:35.649" v="16711" actId="20577"/>
          <ac:spMkLst>
            <pc:docMk/>
            <pc:sldMk cId="2733185303" sldId="1218"/>
            <ac:spMk id="2" creationId="{EC728AEA-0266-5259-2364-32C22B1E6AD7}"/>
          </ac:spMkLst>
        </pc:spChg>
        <pc:spChg chg="mod">
          <ac:chgData name="Ricardo Luiz Freitas" userId="122532effb8c3c75" providerId="LiveId" clId="{663F47C8-B4DA-4E13-ADF1-DFD9D8374437}" dt="2023-07-20T16:59:42.154" v="16714" actId="20577"/>
          <ac:spMkLst>
            <pc:docMk/>
            <pc:sldMk cId="2733185303" sldId="1218"/>
            <ac:spMk id="6" creationId="{F4D77F11-73BC-D835-FABA-76AEC6A61736}"/>
          </ac:spMkLst>
        </pc:spChg>
      </pc:sldChg>
      <pc:sldMasterChg chg="setBg modSldLayout">
        <pc:chgData name="Ricardo Luiz Freitas" userId="122532effb8c3c75" providerId="LiveId" clId="{663F47C8-B4DA-4E13-ADF1-DFD9D8374437}" dt="2023-07-07T01:27:18.037" v="3437"/>
        <pc:sldMasterMkLst>
          <pc:docMk/>
          <pc:sldMasterMk cId="0" sldId="2147483679"/>
        </pc:sldMasterMkLst>
        <pc:sldLayoutChg chg="setBg">
          <pc:chgData name="Ricardo Luiz Freitas" userId="122532effb8c3c75" providerId="LiveId" clId="{663F47C8-B4DA-4E13-ADF1-DFD9D8374437}" dt="2023-07-07T01:27:05.024" v="3435"/>
          <pc:sldLayoutMkLst>
            <pc:docMk/>
            <pc:sldMasterMk cId="0" sldId="2147483679"/>
            <pc:sldLayoutMk cId="1967164092" sldId="2147488660"/>
          </pc:sldLayoutMkLst>
        </pc:sldLayoutChg>
      </pc:sldMasterChg>
    </pc:docChg>
  </pc:docChgLst>
  <pc:docChgLst>
    <pc:chgData name="Ricardo Luiz Freitas" userId="122532effb8c3c75" providerId="LiveId" clId="{2F8CF433-9FEB-487B-B6AD-94379F9B280B}"/>
    <pc:docChg chg="custSel modSld">
      <pc:chgData name="Ricardo Luiz Freitas" userId="122532effb8c3c75" providerId="LiveId" clId="{2F8CF433-9FEB-487B-B6AD-94379F9B280B}" dt="2023-01-04T00:32:39.700" v="72" actId="14100"/>
      <pc:docMkLst>
        <pc:docMk/>
      </pc:docMkLst>
      <pc:sldChg chg="modSp mod">
        <pc:chgData name="Ricardo Luiz Freitas" userId="122532effb8c3c75" providerId="LiveId" clId="{2F8CF433-9FEB-487B-B6AD-94379F9B280B}" dt="2022-12-28T18:11:26.724" v="10" actId="255"/>
        <pc:sldMkLst>
          <pc:docMk/>
          <pc:sldMk cId="507367208" sldId="1122"/>
        </pc:sldMkLst>
        <pc:spChg chg="mod">
          <ac:chgData name="Ricardo Luiz Freitas" userId="122532effb8c3c75" providerId="LiveId" clId="{2F8CF433-9FEB-487B-B6AD-94379F9B280B}" dt="2022-12-28T18:11:26.724" v="10" actId="255"/>
          <ac:spMkLst>
            <pc:docMk/>
            <pc:sldMk cId="507367208" sldId="1122"/>
            <ac:spMk id="12291" creationId="{00000000-0000-0000-0000-000000000000}"/>
          </ac:spMkLst>
        </pc:spChg>
      </pc:sldChg>
      <pc:sldChg chg="addSp delSp modSp mod">
        <pc:chgData name="Ricardo Luiz Freitas" userId="122532effb8c3c75" providerId="LiveId" clId="{2F8CF433-9FEB-487B-B6AD-94379F9B280B}" dt="2023-01-04T00:32:39.700" v="72" actId="14100"/>
        <pc:sldMkLst>
          <pc:docMk/>
          <pc:sldMk cId="3955341730" sldId="1129"/>
        </pc:sldMkLst>
        <pc:spChg chg="mod">
          <ac:chgData name="Ricardo Luiz Freitas" userId="122532effb8c3c75" providerId="LiveId" clId="{2F8CF433-9FEB-487B-B6AD-94379F9B280B}" dt="2023-01-04T00:26:50.060" v="49" actId="20577"/>
          <ac:spMkLst>
            <pc:docMk/>
            <pc:sldMk cId="3955341730" sldId="1129"/>
            <ac:spMk id="3" creationId="{62A570FB-8CA2-4C1F-81D8-FA02E4D6E139}"/>
          </ac:spMkLst>
        </pc:spChg>
        <pc:picChg chg="add mod modCrop">
          <ac:chgData name="Ricardo Luiz Freitas" userId="122532effb8c3c75" providerId="LiveId" clId="{2F8CF433-9FEB-487B-B6AD-94379F9B280B}" dt="2023-01-04T00:32:39.700" v="72" actId="14100"/>
          <ac:picMkLst>
            <pc:docMk/>
            <pc:sldMk cId="3955341730" sldId="1129"/>
            <ac:picMk id="6" creationId="{3A507CE2-2DF3-9CA2-FE2A-03CFC53D05BF}"/>
          </ac:picMkLst>
        </pc:picChg>
        <pc:picChg chg="del">
          <ac:chgData name="Ricardo Luiz Freitas" userId="122532effb8c3c75" providerId="LiveId" clId="{2F8CF433-9FEB-487B-B6AD-94379F9B280B}" dt="2023-01-04T00:28:19.995" v="56" actId="478"/>
          <ac:picMkLst>
            <pc:docMk/>
            <pc:sldMk cId="3955341730" sldId="1129"/>
            <ac:picMk id="7" creationId="{3591BAF0-BEBF-1860-EAAB-88CF7FA4056E}"/>
          </ac:picMkLst>
        </pc:picChg>
      </pc:sldChg>
      <pc:sldChg chg="modSp mod">
        <pc:chgData name="Ricardo Luiz Freitas" userId="122532effb8c3c75" providerId="LiveId" clId="{2F8CF433-9FEB-487B-B6AD-94379F9B280B}" dt="2023-01-04T00:16:37.629" v="47" actId="113"/>
        <pc:sldMkLst>
          <pc:docMk/>
          <pc:sldMk cId="2014289471" sldId="1134"/>
        </pc:sldMkLst>
        <pc:spChg chg="mod">
          <ac:chgData name="Ricardo Luiz Freitas" userId="122532effb8c3c75" providerId="LiveId" clId="{2F8CF433-9FEB-487B-B6AD-94379F9B280B}" dt="2023-01-04T00:16:37.629" v="47" actId="113"/>
          <ac:spMkLst>
            <pc:docMk/>
            <pc:sldMk cId="2014289471" sldId="1134"/>
            <ac:spMk id="3" creationId="{71EE2A71-8A2F-4087-B9FE-10CDE9918F7A}"/>
          </ac:spMkLst>
        </pc:spChg>
      </pc:sldChg>
      <pc:sldChg chg="addSp delSp modSp mod">
        <pc:chgData name="Ricardo Luiz Freitas" userId="122532effb8c3c75" providerId="LiveId" clId="{2F8CF433-9FEB-487B-B6AD-94379F9B280B}" dt="2023-01-04T00:32:25.977" v="71" actId="1076"/>
        <pc:sldMkLst>
          <pc:docMk/>
          <pc:sldMk cId="234569630" sldId="1136"/>
        </pc:sldMkLst>
        <pc:spChg chg="mod">
          <ac:chgData name="Ricardo Luiz Freitas" userId="122532effb8c3c75" providerId="LiveId" clId="{2F8CF433-9FEB-487B-B6AD-94379F9B280B}" dt="2023-01-04T00:31:26.230" v="60" actId="20577"/>
          <ac:spMkLst>
            <pc:docMk/>
            <pc:sldMk cId="234569630" sldId="1136"/>
            <ac:spMk id="3" creationId="{62A570FB-8CA2-4C1F-81D8-FA02E4D6E139}"/>
          </ac:spMkLst>
        </pc:spChg>
        <pc:picChg chg="del">
          <ac:chgData name="Ricardo Luiz Freitas" userId="122532effb8c3c75" providerId="LiveId" clId="{2F8CF433-9FEB-487B-B6AD-94379F9B280B}" dt="2023-01-04T00:32:09.638" v="68" actId="478"/>
          <ac:picMkLst>
            <pc:docMk/>
            <pc:sldMk cId="234569630" sldId="1136"/>
            <ac:picMk id="6" creationId="{6A011D47-1A4D-3271-D08D-2FF6747B95AA}"/>
          </ac:picMkLst>
        </pc:picChg>
        <pc:picChg chg="add mod modCrop">
          <ac:chgData name="Ricardo Luiz Freitas" userId="122532effb8c3c75" providerId="LiveId" clId="{2F8CF433-9FEB-487B-B6AD-94379F9B280B}" dt="2023-01-04T00:32:25.977" v="71" actId="1076"/>
          <ac:picMkLst>
            <pc:docMk/>
            <pc:sldMk cId="234569630" sldId="1136"/>
            <ac:picMk id="7" creationId="{B8AEEA66-6CA5-1875-2277-FDD21C922B53}"/>
          </ac:picMkLst>
        </pc:picChg>
      </pc:sldChg>
    </pc:docChg>
  </pc:docChgLst>
  <pc:docChgLst>
    <pc:chgData name="Ricardo Luiz Freitas" userId="122532effb8c3c75" providerId="LiveId" clId="{EDF9E35F-5CF9-42E1-B875-60A64D41D38A}"/>
    <pc:docChg chg="undo custSel addSld delSld modSld sldOrd">
      <pc:chgData name="Ricardo Luiz Freitas" userId="122532effb8c3c75" providerId="LiveId" clId="{EDF9E35F-5CF9-42E1-B875-60A64D41D38A}" dt="2024-08-11T13:27:13.509" v="584" actId="20577"/>
      <pc:docMkLst>
        <pc:docMk/>
      </pc:docMkLst>
      <pc:sldChg chg="delSp add ord setBg delDesignElem">
        <pc:chgData name="Ricardo Luiz Freitas" userId="122532effb8c3c75" providerId="LiveId" clId="{EDF9E35F-5CF9-42E1-B875-60A64D41D38A}" dt="2024-08-08T17:38:34.501" v="8"/>
        <pc:sldMkLst>
          <pc:docMk/>
          <pc:sldMk cId="1125249997" sldId="267"/>
        </pc:sldMkLst>
        <pc:spChg chg="del">
          <ac:chgData name="Ricardo Luiz Freitas" userId="122532effb8c3c75" providerId="LiveId" clId="{EDF9E35F-5CF9-42E1-B875-60A64D41D38A}" dt="2024-08-08T17:38:17.028" v="5"/>
          <ac:spMkLst>
            <pc:docMk/>
            <pc:sldMk cId="1125249997" sldId="267"/>
            <ac:spMk id="206" creationId="{E8DC6FCD-811B-436E-9FEE-FC957486CD7E}"/>
          </ac:spMkLst>
        </pc:spChg>
      </pc:sldChg>
      <pc:sldChg chg="add ord">
        <pc:chgData name="Ricardo Luiz Freitas" userId="122532effb8c3c75" providerId="LiveId" clId="{EDF9E35F-5CF9-42E1-B875-60A64D41D38A}" dt="2024-08-08T17:38:49.126" v="10"/>
        <pc:sldMkLst>
          <pc:docMk/>
          <pc:sldMk cId="3846695737" sldId="268"/>
        </pc:sldMkLst>
      </pc:sldChg>
      <pc:sldChg chg="ord">
        <pc:chgData name="Ricardo Luiz Freitas" userId="122532effb8c3c75" providerId="LiveId" clId="{EDF9E35F-5CF9-42E1-B875-60A64D41D38A}" dt="2024-08-08T17:47:12.950" v="123"/>
        <pc:sldMkLst>
          <pc:docMk/>
          <pc:sldMk cId="0" sldId="282"/>
        </pc:sldMkLst>
      </pc:sldChg>
      <pc:sldChg chg="del">
        <pc:chgData name="Ricardo Luiz Freitas" userId="122532effb8c3c75" providerId="LiveId" clId="{EDF9E35F-5CF9-42E1-B875-60A64D41D38A}" dt="2024-08-09T11:26:52.480" v="546" actId="47"/>
        <pc:sldMkLst>
          <pc:docMk/>
          <pc:sldMk cId="0" sldId="284"/>
        </pc:sldMkLst>
      </pc:sldChg>
      <pc:sldChg chg="addSp modSp mod">
        <pc:chgData name="Ricardo Luiz Freitas" userId="122532effb8c3c75" providerId="LiveId" clId="{EDF9E35F-5CF9-42E1-B875-60A64D41D38A}" dt="2024-08-08T17:48:56.454" v="148" actId="1036"/>
        <pc:sldMkLst>
          <pc:docMk/>
          <pc:sldMk cId="1972760412" sldId="287"/>
        </pc:sldMkLst>
        <pc:picChg chg="mod">
          <ac:chgData name="Ricardo Luiz Freitas" userId="122532effb8c3c75" providerId="LiveId" clId="{EDF9E35F-5CF9-42E1-B875-60A64D41D38A}" dt="2024-08-08T17:48:56.454" v="148" actId="1036"/>
          <ac:picMkLst>
            <pc:docMk/>
            <pc:sldMk cId="1972760412" sldId="287"/>
            <ac:picMk id="2" creationId="{00000000-0000-0000-0000-000000000000}"/>
          </ac:picMkLst>
        </pc:picChg>
        <pc:picChg chg="add mod">
          <ac:chgData name="Ricardo Luiz Freitas" userId="122532effb8c3c75" providerId="LiveId" clId="{EDF9E35F-5CF9-42E1-B875-60A64D41D38A}" dt="2024-08-08T17:48:56.454" v="148" actId="1036"/>
          <ac:picMkLst>
            <pc:docMk/>
            <pc:sldMk cId="1972760412" sldId="287"/>
            <ac:picMk id="3" creationId="{00000000-0000-0000-0000-000000000000}"/>
          </ac:picMkLst>
        </pc:picChg>
        <pc:picChg chg="add mod">
          <ac:chgData name="Ricardo Luiz Freitas" userId="122532effb8c3c75" providerId="LiveId" clId="{EDF9E35F-5CF9-42E1-B875-60A64D41D38A}" dt="2024-08-08T17:48:56.454" v="148" actId="1036"/>
          <ac:picMkLst>
            <pc:docMk/>
            <pc:sldMk cId="1972760412" sldId="287"/>
            <ac:picMk id="5122" creationId="{1ECCC5A2-CDB0-4DA8-7465-2FF1F579B7C1}"/>
          </ac:picMkLst>
        </pc:picChg>
      </pc:sldChg>
      <pc:sldChg chg="delSp del mod">
        <pc:chgData name="Ricardo Luiz Freitas" userId="122532effb8c3c75" providerId="LiveId" clId="{EDF9E35F-5CF9-42E1-B875-60A64D41D38A}" dt="2024-08-08T17:46:45.077" v="109" actId="47"/>
        <pc:sldMkLst>
          <pc:docMk/>
          <pc:sldMk cId="0" sldId="289"/>
        </pc:sldMkLst>
        <pc:picChg chg="del">
          <ac:chgData name="Ricardo Luiz Freitas" userId="122532effb8c3c75" providerId="LiveId" clId="{EDF9E35F-5CF9-42E1-B875-60A64D41D38A}" dt="2024-08-08T17:45:37.102" v="89" actId="21"/>
          <ac:picMkLst>
            <pc:docMk/>
            <pc:sldMk cId="0" sldId="289"/>
            <ac:picMk id="2" creationId="{00000000-0000-0000-0000-000000000000}"/>
          </ac:picMkLst>
        </pc:picChg>
      </pc:sldChg>
      <pc:sldChg chg="delSp del mod">
        <pc:chgData name="Ricardo Luiz Freitas" userId="122532effb8c3c75" providerId="LiveId" clId="{EDF9E35F-5CF9-42E1-B875-60A64D41D38A}" dt="2024-08-08T17:48:07.631" v="137" actId="47"/>
        <pc:sldMkLst>
          <pc:docMk/>
          <pc:sldMk cId="3874027803" sldId="292"/>
        </pc:sldMkLst>
        <pc:picChg chg="del">
          <ac:chgData name="Ricardo Luiz Freitas" userId="122532effb8c3c75" providerId="LiveId" clId="{EDF9E35F-5CF9-42E1-B875-60A64D41D38A}" dt="2024-08-08T17:47:42.273" v="125" actId="21"/>
          <ac:picMkLst>
            <pc:docMk/>
            <pc:sldMk cId="3874027803" sldId="292"/>
            <ac:picMk id="2" creationId="{00000000-0000-0000-0000-000000000000}"/>
          </ac:picMkLst>
        </pc:picChg>
      </pc:sldChg>
      <pc:sldChg chg="addSp delSp modSp mod">
        <pc:chgData name="Ricardo Luiz Freitas" userId="122532effb8c3c75" providerId="LiveId" clId="{EDF9E35F-5CF9-42E1-B875-60A64D41D38A}" dt="2024-08-08T17:46:38.610" v="108" actId="1037"/>
        <pc:sldMkLst>
          <pc:docMk/>
          <pc:sldMk cId="0" sldId="308"/>
        </pc:sldMkLst>
        <pc:spChg chg="del">
          <ac:chgData name="Ricardo Luiz Freitas" userId="122532effb8c3c75" providerId="LiveId" clId="{EDF9E35F-5CF9-42E1-B875-60A64D41D38A}" dt="2024-08-08T17:45:18.636" v="86" actId="478"/>
          <ac:spMkLst>
            <pc:docMk/>
            <pc:sldMk cId="0" sldId="308"/>
            <ac:spMk id="3" creationId="{00000000-0000-0000-0000-000000000000}"/>
          </ac:spMkLst>
        </pc:spChg>
        <pc:picChg chg="mod">
          <ac:chgData name="Ricardo Luiz Freitas" userId="122532effb8c3c75" providerId="LiveId" clId="{EDF9E35F-5CF9-42E1-B875-60A64D41D38A}" dt="2024-08-08T17:46:35.273" v="105" actId="1076"/>
          <ac:picMkLst>
            <pc:docMk/>
            <pc:sldMk cId="0" sldId="308"/>
            <ac:picMk id="4" creationId="{00000000-0000-0000-0000-000000000000}"/>
          </ac:picMkLst>
        </pc:picChg>
        <pc:picChg chg="add mod">
          <ac:chgData name="Ricardo Luiz Freitas" userId="122532effb8c3c75" providerId="LiveId" clId="{EDF9E35F-5CF9-42E1-B875-60A64D41D38A}" dt="2024-08-08T17:46:38.610" v="108" actId="1037"/>
          <ac:picMkLst>
            <pc:docMk/>
            <pc:sldMk cId="0" sldId="308"/>
            <ac:picMk id="5" creationId="{00000000-0000-0000-0000-000000000000}"/>
          </ac:picMkLst>
        </pc:picChg>
        <pc:picChg chg="add mod">
          <ac:chgData name="Ricardo Luiz Freitas" userId="122532effb8c3c75" providerId="LiveId" clId="{EDF9E35F-5CF9-42E1-B875-60A64D41D38A}" dt="2024-08-08T17:46:38.610" v="108" actId="1037"/>
          <ac:picMkLst>
            <pc:docMk/>
            <pc:sldMk cId="0" sldId="308"/>
            <ac:picMk id="6" creationId="{5F370FDB-081C-B7FE-CDC8-834E05D20559}"/>
          </ac:picMkLst>
        </pc:picChg>
      </pc:sldChg>
      <pc:sldChg chg="addSp delSp modSp add mod ord setBg delDesignElem">
        <pc:chgData name="Ricardo Luiz Freitas" userId="122532effb8c3c75" providerId="LiveId" clId="{EDF9E35F-5CF9-42E1-B875-60A64D41D38A}" dt="2024-08-09T11:32:46.604" v="575"/>
        <pc:sldMkLst>
          <pc:docMk/>
          <pc:sldMk cId="3303966713" sldId="316"/>
        </pc:sldMkLst>
        <pc:spChg chg="del mod">
          <ac:chgData name="Ricardo Luiz Freitas" userId="122532effb8c3c75" providerId="LiveId" clId="{EDF9E35F-5CF9-42E1-B875-60A64D41D38A}" dt="2024-08-08T17:42:13.208" v="35" actId="478"/>
          <ac:spMkLst>
            <pc:docMk/>
            <pc:sldMk cId="3303966713" sldId="316"/>
            <ac:spMk id="2" creationId="{5FB2EA49-478A-0948-EA9A-1F102DCC94C1}"/>
          </ac:spMkLst>
        </pc:spChg>
        <pc:spChg chg="mod">
          <ac:chgData name="Ricardo Luiz Freitas" userId="122532effb8c3c75" providerId="LiveId" clId="{EDF9E35F-5CF9-42E1-B875-60A64D41D38A}" dt="2024-08-08T17:44:01.365" v="84" actId="1036"/>
          <ac:spMkLst>
            <pc:docMk/>
            <pc:sldMk cId="3303966713" sldId="316"/>
            <ac:spMk id="3" creationId="{D5A9B98F-5616-69F7-A3B0-11B456393225}"/>
          </ac:spMkLst>
        </pc:spChg>
        <pc:spChg chg="add mod">
          <ac:chgData name="Ricardo Luiz Freitas" userId="122532effb8c3c75" providerId="LiveId" clId="{EDF9E35F-5CF9-42E1-B875-60A64D41D38A}" dt="2024-08-08T17:40:24.922" v="26"/>
          <ac:spMkLst>
            <pc:docMk/>
            <pc:sldMk cId="3303966713" sldId="316"/>
            <ac:spMk id="4" creationId="{95105AE7-5784-36B2-A31B-E51F0215770E}"/>
          </ac:spMkLst>
        </pc:spChg>
        <pc:spChg chg="del">
          <ac:chgData name="Ricardo Luiz Freitas" userId="122532effb8c3c75" providerId="LiveId" clId="{EDF9E35F-5CF9-42E1-B875-60A64D41D38A}" dt="2024-08-08T17:39:58.143" v="24"/>
          <ac:spMkLst>
            <pc:docMk/>
            <pc:sldMk cId="3303966713" sldId="316"/>
            <ac:spMk id="1031" creationId="{2EB492CD-616E-47F8-933B-5E2D952A0593}"/>
          </ac:spMkLst>
        </pc:spChg>
        <pc:spChg chg="del">
          <ac:chgData name="Ricardo Luiz Freitas" userId="122532effb8c3c75" providerId="LiveId" clId="{EDF9E35F-5CF9-42E1-B875-60A64D41D38A}" dt="2024-08-08T17:39:58.143" v="24"/>
          <ac:spMkLst>
            <pc:docMk/>
            <pc:sldMk cId="3303966713" sldId="316"/>
            <ac:spMk id="1033" creationId="{59383CF9-23B5-4335-9B21-1791C4CF1C75}"/>
          </ac:spMkLst>
        </pc:spChg>
        <pc:spChg chg="del">
          <ac:chgData name="Ricardo Luiz Freitas" userId="122532effb8c3c75" providerId="LiveId" clId="{EDF9E35F-5CF9-42E1-B875-60A64D41D38A}" dt="2024-08-08T17:39:58.143" v="24"/>
          <ac:spMkLst>
            <pc:docMk/>
            <pc:sldMk cId="3303966713" sldId="316"/>
            <ac:spMk id="1035" creationId="{0007FE00-9498-4706-B255-6437B0252C02}"/>
          </ac:spMkLst>
        </pc:spChg>
      </pc:sldChg>
      <pc:sldChg chg="addSp delSp modSp mod">
        <pc:chgData name="Ricardo Luiz Freitas" userId="122532effb8c3c75" providerId="LiveId" clId="{EDF9E35F-5CF9-42E1-B875-60A64D41D38A}" dt="2024-08-11T13:27:13.509" v="584" actId="20577"/>
        <pc:sldMkLst>
          <pc:docMk/>
          <pc:sldMk cId="1153988763" sldId="1118"/>
        </pc:sldMkLst>
        <pc:spChg chg="mod">
          <ac:chgData name="Ricardo Luiz Freitas" userId="122532effb8c3c75" providerId="LiveId" clId="{EDF9E35F-5CF9-42E1-B875-60A64D41D38A}" dt="2024-08-11T13:27:13.509" v="584" actId="20577"/>
          <ac:spMkLst>
            <pc:docMk/>
            <pc:sldMk cId="1153988763" sldId="1118"/>
            <ac:spMk id="3" creationId="{C8458345-0250-75F6-8FD3-48BEB021A250}"/>
          </ac:spMkLst>
        </pc:spChg>
        <pc:picChg chg="add mod">
          <ac:chgData name="Ricardo Luiz Freitas" userId="122532effb8c3c75" providerId="LiveId" clId="{EDF9E35F-5CF9-42E1-B875-60A64D41D38A}" dt="2024-08-09T11:14:25.331" v="275" actId="14100"/>
          <ac:picMkLst>
            <pc:docMk/>
            <pc:sldMk cId="1153988763" sldId="1118"/>
            <ac:picMk id="6" creationId="{FC5CCF26-5097-61CB-94C6-5517471AC1DB}"/>
          </ac:picMkLst>
        </pc:picChg>
        <pc:picChg chg="del">
          <ac:chgData name="Ricardo Luiz Freitas" userId="122532effb8c3c75" providerId="LiveId" clId="{EDF9E35F-5CF9-42E1-B875-60A64D41D38A}" dt="2024-08-09T11:14:13.465" v="272" actId="478"/>
          <ac:picMkLst>
            <pc:docMk/>
            <pc:sldMk cId="1153988763" sldId="1118"/>
            <ac:picMk id="40962" creationId="{E10E93D6-19C7-51BB-C67A-896170B7A9D1}"/>
          </ac:picMkLst>
        </pc:picChg>
      </pc:sldChg>
      <pc:sldChg chg="modSp mod">
        <pc:chgData name="Ricardo Luiz Freitas" userId="122532effb8c3c75" providerId="LiveId" clId="{EDF9E35F-5CF9-42E1-B875-60A64D41D38A}" dt="2024-08-09T11:24:48.287" v="538" actId="20577"/>
        <pc:sldMkLst>
          <pc:docMk/>
          <pc:sldMk cId="3808906327" sldId="1119"/>
        </pc:sldMkLst>
        <pc:spChg chg="mod">
          <ac:chgData name="Ricardo Luiz Freitas" userId="122532effb8c3c75" providerId="LiveId" clId="{EDF9E35F-5CF9-42E1-B875-60A64D41D38A}" dt="2024-08-08T17:57:48.068" v="243" actId="20577"/>
          <ac:spMkLst>
            <pc:docMk/>
            <pc:sldMk cId="3808906327" sldId="1119"/>
            <ac:spMk id="2" creationId="{31885DEF-5E15-D0AC-8259-CD9F8FBBDF1F}"/>
          </ac:spMkLst>
        </pc:spChg>
        <pc:spChg chg="mod">
          <ac:chgData name="Ricardo Luiz Freitas" userId="122532effb8c3c75" providerId="LiveId" clId="{EDF9E35F-5CF9-42E1-B875-60A64D41D38A}" dt="2024-08-09T11:24:48.287" v="538" actId="20577"/>
          <ac:spMkLst>
            <pc:docMk/>
            <pc:sldMk cId="3808906327" sldId="1119"/>
            <ac:spMk id="3" creationId="{AE821B41-1E0C-0147-0FEF-1716186AC792}"/>
          </ac:spMkLst>
        </pc:spChg>
      </pc:sldChg>
      <pc:sldChg chg="addSp delSp modSp mod">
        <pc:chgData name="Ricardo Luiz Freitas" userId="122532effb8c3c75" providerId="LiveId" clId="{EDF9E35F-5CF9-42E1-B875-60A64D41D38A}" dt="2024-08-09T11:26:26.442" v="545" actId="1038"/>
        <pc:sldMkLst>
          <pc:docMk/>
          <pc:sldMk cId="1353110695" sldId="1220"/>
        </pc:sldMkLst>
        <pc:spChg chg="mod">
          <ac:chgData name="Ricardo Luiz Freitas" userId="122532effb8c3c75" providerId="LiveId" clId="{EDF9E35F-5CF9-42E1-B875-60A64D41D38A}" dt="2024-08-08T17:57:36.692" v="233" actId="21"/>
          <ac:spMkLst>
            <pc:docMk/>
            <pc:sldMk cId="1353110695" sldId="1220"/>
            <ac:spMk id="2" creationId="{31885DEF-5E15-D0AC-8259-CD9F8FBBDF1F}"/>
          </ac:spMkLst>
        </pc:spChg>
        <pc:spChg chg="mod">
          <ac:chgData name="Ricardo Luiz Freitas" userId="122532effb8c3c75" providerId="LiveId" clId="{EDF9E35F-5CF9-42E1-B875-60A64D41D38A}" dt="2024-08-08T17:57:00.552" v="221" actId="20577"/>
          <ac:spMkLst>
            <pc:docMk/>
            <pc:sldMk cId="1353110695" sldId="1220"/>
            <ac:spMk id="3" creationId="{AE821B41-1E0C-0147-0FEF-1716186AC792}"/>
          </ac:spMkLst>
        </pc:spChg>
        <pc:picChg chg="del">
          <ac:chgData name="Ricardo Luiz Freitas" userId="122532effb8c3c75" providerId="LiveId" clId="{EDF9E35F-5CF9-42E1-B875-60A64D41D38A}" dt="2024-08-09T11:14:17.203" v="273" actId="21"/>
          <ac:picMkLst>
            <pc:docMk/>
            <pc:sldMk cId="1353110695" sldId="1220"/>
            <ac:picMk id="6" creationId="{FC5CCF26-5097-61CB-94C6-5517471AC1DB}"/>
          </ac:picMkLst>
        </pc:picChg>
        <pc:picChg chg="add mod">
          <ac:chgData name="Ricardo Luiz Freitas" userId="122532effb8c3c75" providerId="LiveId" clId="{EDF9E35F-5CF9-42E1-B875-60A64D41D38A}" dt="2024-08-09T11:26:26.442" v="545" actId="1038"/>
          <ac:picMkLst>
            <pc:docMk/>
            <pc:sldMk cId="1353110695" sldId="1220"/>
            <ac:picMk id="1026" creationId="{D5CD4F51-2DF2-441A-54F5-7C590C58206C}"/>
          </ac:picMkLst>
        </pc:picChg>
        <pc:picChg chg="add mod">
          <ac:chgData name="Ricardo Luiz Freitas" userId="122532effb8c3c75" providerId="LiveId" clId="{EDF9E35F-5CF9-42E1-B875-60A64D41D38A}" dt="2024-08-09T11:26:21.754" v="543" actId="1076"/>
          <ac:picMkLst>
            <pc:docMk/>
            <pc:sldMk cId="1353110695" sldId="1220"/>
            <ac:picMk id="1028" creationId="{BA86BEDC-1A5C-E929-0DF3-3AFB5C0EA27D}"/>
          </ac:picMkLst>
        </pc:picChg>
      </pc:sldChg>
      <pc:sldChg chg="modSp mod">
        <pc:chgData name="Ricardo Luiz Freitas" userId="122532effb8c3c75" providerId="LiveId" clId="{EDF9E35F-5CF9-42E1-B875-60A64D41D38A}" dt="2024-08-08T17:39:54.539" v="22" actId="20577"/>
        <pc:sldMkLst>
          <pc:docMk/>
          <pc:sldMk cId="1461748406" sldId="1224"/>
        </pc:sldMkLst>
        <pc:spChg chg="mod">
          <ac:chgData name="Ricardo Luiz Freitas" userId="122532effb8c3c75" providerId="LiveId" clId="{EDF9E35F-5CF9-42E1-B875-60A64D41D38A}" dt="2024-08-08T17:39:54.539" v="22" actId="20577"/>
          <ac:spMkLst>
            <pc:docMk/>
            <pc:sldMk cId="1461748406" sldId="1224"/>
            <ac:spMk id="3" creationId="{AE821B41-1E0C-0147-0FEF-1716186AC792}"/>
          </ac:spMkLst>
        </pc:spChg>
      </pc:sldChg>
      <pc:sldChg chg="ord">
        <pc:chgData name="Ricardo Luiz Freitas" userId="122532effb8c3c75" providerId="LiveId" clId="{EDF9E35F-5CF9-42E1-B875-60A64D41D38A}" dt="2024-08-08T17:39:01.657" v="12"/>
        <pc:sldMkLst>
          <pc:docMk/>
          <pc:sldMk cId="2134466708" sldId="1225"/>
        </pc:sldMkLst>
      </pc:sldChg>
      <pc:sldChg chg="addSp delSp modSp modAnim">
        <pc:chgData name="Ricardo Luiz Freitas" userId="122532effb8c3c75" providerId="LiveId" clId="{EDF9E35F-5CF9-42E1-B875-60A64D41D38A}" dt="2024-08-09T11:34:57.077" v="578" actId="1076"/>
        <pc:sldMkLst>
          <pc:docMk/>
          <pc:sldMk cId="2902887730" sldId="1228"/>
        </pc:sldMkLst>
        <pc:picChg chg="del">
          <ac:chgData name="Ricardo Luiz Freitas" userId="122532effb8c3c75" providerId="LiveId" clId="{EDF9E35F-5CF9-42E1-B875-60A64D41D38A}" dt="2024-08-09T11:31:10.660" v="561" actId="478"/>
          <ac:picMkLst>
            <pc:docMk/>
            <pc:sldMk cId="2902887730" sldId="1228"/>
            <ac:picMk id="1032" creationId="{D701EC3C-12D0-3A51-31C4-160C639D5ED0}"/>
          </ac:picMkLst>
        </pc:picChg>
        <pc:picChg chg="add del mod">
          <ac:chgData name="Ricardo Luiz Freitas" userId="122532effb8c3c75" providerId="LiveId" clId="{EDF9E35F-5CF9-42E1-B875-60A64D41D38A}" dt="2024-08-09T11:31:55.066" v="565" actId="478"/>
          <ac:picMkLst>
            <pc:docMk/>
            <pc:sldMk cId="2902887730" sldId="1228"/>
            <ac:picMk id="6146" creationId="{4B7E52D6-BDDA-6BBC-7434-34513153F1C2}"/>
          </ac:picMkLst>
        </pc:picChg>
        <pc:picChg chg="add mod">
          <ac:chgData name="Ricardo Luiz Freitas" userId="122532effb8c3c75" providerId="LiveId" clId="{EDF9E35F-5CF9-42E1-B875-60A64D41D38A}" dt="2024-08-09T11:34:57.077" v="578" actId="1076"/>
          <ac:picMkLst>
            <pc:docMk/>
            <pc:sldMk cId="2902887730" sldId="1228"/>
            <ac:picMk id="6148" creationId="{B0D5DF74-F929-49BF-39D8-4940FC872672}"/>
          </ac:picMkLst>
        </pc:picChg>
      </pc:sldChg>
      <pc:sldChg chg="del">
        <pc:chgData name="Ricardo Luiz Freitas" userId="122532effb8c3c75" providerId="LiveId" clId="{EDF9E35F-5CF9-42E1-B875-60A64D41D38A}" dt="2024-08-08T17:38:30.493" v="6" actId="47"/>
        <pc:sldMkLst>
          <pc:docMk/>
          <pc:sldMk cId="946868542" sldId="1229"/>
        </pc:sldMkLst>
      </pc:sldChg>
      <pc:sldChg chg="del">
        <pc:chgData name="Ricardo Luiz Freitas" userId="122532effb8c3c75" providerId="LiveId" clId="{EDF9E35F-5CF9-42E1-B875-60A64D41D38A}" dt="2024-08-08T17:37:11.048" v="0" actId="47"/>
        <pc:sldMkLst>
          <pc:docMk/>
          <pc:sldMk cId="2997280733" sldId="1232"/>
        </pc:sldMkLst>
      </pc:sldChg>
      <pc:sldChg chg="delSp del">
        <pc:chgData name="Ricardo Luiz Freitas" userId="122532effb8c3c75" providerId="LiveId" clId="{EDF9E35F-5CF9-42E1-B875-60A64D41D38A}" dt="2024-08-08T17:48:58.931" v="149" actId="47"/>
        <pc:sldMkLst>
          <pc:docMk/>
          <pc:sldMk cId="3678946328" sldId="1233"/>
        </pc:sldMkLst>
        <pc:picChg chg="del">
          <ac:chgData name="Ricardo Luiz Freitas" userId="122532effb8c3c75" providerId="LiveId" clId="{EDF9E35F-5CF9-42E1-B875-60A64D41D38A}" dt="2024-08-08T17:48:42.372" v="140" actId="21"/>
          <ac:picMkLst>
            <pc:docMk/>
            <pc:sldMk cId="3678946328" sldId="1233"/>
            <ac:picMk id="5122" creationId="{1ECCC5A2-CDB0-4DA8-7465-2FF1F579B7C1}"/>
          </ac:picMkLst>
        </pc:picChg>
      </pc:sldChg>
      <pc:sldChg chg="add del">
        <pc:chgData name="Ricardo Luiz Freitas" userId="122532effb8c3c75" providerId="LiveId" clId="{EDF9E35F-5CF9-42E1-B875-60A64D41D38A}" dt="2024-08-08T17:38:10.928" v="3"/>
        <pc:sldMkLst>
          <pc:docMk/>
          <pc:sldMk cId="2396743454" sldId="1234"/>
        </pc:sldMkLst>
      </pc:sldChg>
      <pc:sldChg chg="addSp delSp modSp add mod">
        <pc:chgData name="Ricardo Luiz Freitas" userId="122532effb8c3c75" providerId="LiveId" clId="{EDF9E35F-5CF9-42E1-B875-60A64D41D38A}" dt="2024-08-09T11:28:02.919" v="550" actId="14100"/>
        <pc:sldMkLst>
          <pc:docMk/>
          <pc:sldMk cId="2516975035" sldId="1234"/>
        </pc:sldMkLst>
        <pc:spChg chg="mod">
          <ac:chgData name="Ricardo Luiz Freitas" userId="122532effb8c3c75" providerId="LiveId" clId="{EDF9E35F-5CF9-42E1-B875-60A64D41D38A}" dt="2024-08-08T17:45:28.238" v="88" actId="14100"/>
          <ac:spMkLst>
            <pc:docMk/>
            <pc:sldMk cId="2516975035" sldId="1234"/>
            <ac:spMk id="3" creationId="{00000000-0000-0000-0000-000000000000}"/>
          </ac:spMkLst>
        </pc:spChg>
        <pc:picChg chg="del">
          <ac:chgData name="Ricardo Luiz Freitas" userId="122532effb8c3c75" providerId="LiveId" clId="{EDF9E35F-5CF9-42E1-B875-60A64D41D38A}" dt="2024-08-08T17:45:24.767" v="87" actId="478"/>
          <ac:picMkLst>
            <pc:docMk/>
            <pc:sldMk cId="2516975035" sldId="1234"/>
            <ac:picMk id="4" creationId="{00000000-0000-0000-0000-000000000000}"/>
          </ac:picMkLst>
        </pc:picChg>
        <pc:picChg chg="add mod">
          <ac:chgData name="Ricardo Luiz Freitas" userId="122532effb8c3c75" providerId="LiveId" clId="{EDF9E35F-5CF9-42E1-B875-60A64D41D38A}" dt="2024-08-09T11:28:02.919" v="550" actId="14100"/>
          <ac:picMkLst>
            <pc:docMk/>
            <pc:sldMk cId="2516975035" sldId="1234"/>
            <ac:picMk id="3074" creationId="{4FF4C5FA-DA7E-161F-92C7-507837B12FD1}"/>
          </ac:picMkLst>
        </pc:picChg>
      </pc:sldChg>
      <pc:sldChg chg="add">
        <pc:chgData name="Ricardo Luiz Freitas" userId="122532effb8c3c75" providerId="LiveId" clId="{EDF9E35F-5CF9-42E1-B875-60A64D41D38A}" dt="2024-08-08T17:57:42.957" v="234"/>
        <pc:sldMkLst>
          <pc:docMk/>
          <pc:sldMk cId="2014749806" sldId="1235"/>
        </pc:sldMkLst>
      </pc:sldChg>
      <pc:sldChg chg="addSp delSp modSp new">
        <pc:chgData name="Ricardo Luiz Freitas" userId="122532effb8c3c75" providerId="LiveId" clId="{EDF9E35F-5CF9-42E1-B875-60A64D41D38A}" dt="2024-08-09T11:22:12.069" v="350" actId="1076"/>
        <pc:sldMkLst>
          <pc:docMk/>
          <pc:sldMk cId="3992410837" sldId="1236"/>
        </pc:sldMkLst>
        <pc:picChg chg="add del mod">
          <ac:chgData name="Ricardo Luiz Freitas" userId="122532effb8c3c75" providerId="LiveId" clId="{EDF9E35F-5CF9-42E1-B875-60A64D41D38A}" dt="2024-08-09T11:16:46.206" v="331" actId="478"/>
          <ac:picMkLst>
            <pc:docMk/>
            <pc:sldMk cId="3992410837" sldId="1236"/>
            <ac:picMk id="2050" creationId="{1EE78A64-D3C9-0DF1-5E0D-B6FB95450D6C}"/>
          </ac:picMkLst>
        </pc:picChg>
        <pc:picChg chg="add mod">
          <ac:chgData name="Ricardo Luiz Freitas" userId="122532effb8c3c75" providerId="LiveId" clId="{EDF9E35F-5CF9-42E1-B875-60A64D41D38A}" dt="2024-08-09T11:22:12.069" v="350" actId="1076"/>
          <ac:picMkLst>
            <pc:docMk/>
            <pc:sldMk cId="3992410837" sldId="1236"/>
            <ac:picMk id="2052" creationId="{BCF0C23B-AA49-3483-41B8-B3747CD886DD}"/>
          </ac:picMkLst>
        </pc:picChg>
        <pc:picChg chg="add mod">
          <ac:chgData name="Ricardo Luiz Freitas" userId="122532effb8c3c75" providerId="LiveId" clId="{EDF9E35F-5CF9-42E1-B875-60A64D41D38A}" dt="2024-08-09T11:22:10.553" v="349" actId="1076"/>
          <ac:picMkLst>
            <pc:docMk/>
            <pc:sldMk cId="3992410837" sldId="1236"/>
            <ac:picMk id="2054" creationId="{208951DD-8286-CB3A-E709-93D1EBB7D424}"/>
          </ac:picMkLst>
        </pc:picChg>
        <pc:picChg chg="add mod">
          <ac:chgData name="Ricardo Luiz Freitas" userId="122532effb8c3c75" providerId="LiveId" clId="{EDF9E35F-5CF9-42E1-B875-60A64D41D38A}" dt="2024-08-09T11:22:06.931" v="347" actId="1076"/>
          <ac:picMkLst>
            <pc:docMk/>
            <pc:sldMk cId="3992410837" sldId="1236"/>
            <ac:picMk id="2056" creationId="{35184BC1-E1FA-9A73-BFB7-272DE61F7E0A}"/>
          </ac:picMkLst>
        </pc:picChg>
      </pc:sldChg>
      <pc:sldChg chg="addSp modSp new">
        <pc:chgData name="Ricardo Luiz Freitas" userId="122532effb8c3c75" providerId="LiveId" clId="{EDF9E35F-5CF9-42E1-B875-60A64D41D38A}" dt="2024-08-09T11:29:27.094" v="554" actId="1076"/>
        <pc:sldMkLst>
          <pc:docMk/>
          <pc:sldMk cId="1704336107" sldId="1237"/>
        </pc:sldMkLst>
        <pc:picChg chg="add mod">
          <ac:chgData name="Ricardo Luiz Freitas" userId="122532effb8c3c75" providerId="LiveId" clId="{EDF9E35F-5CF9-42E1-B875-60A64D41D38A}" dt="2024-08-09T11:29:27.094" v="554" actId="1076"/>
          <ac:picMkLst>
            <pc:docMk/>
            <pc:sldMk cId="1704336107" sldId="1237"/>
            <ac:picMk id="4098" creationId="{0E55872E-AA80-DD5A-56C8-37B21ECCB0FC}"/>
          </ac:picMkLst>
        </pc:picChg>
      </pc:sldChg>
      <pc:sldChg chg="addSp modSp new">
        <pc:chgData name="Ricardo Luiz Freitas" userId="122532effb8c3c75" providerId="LiveId" clId="{EDF9E35F-5CF9-42E1-B875-60A64D41D38A}" dt="2024-08-09T11:30:22.151" v="560" actId="1076"/>
        <pc:sldMkLst>
          <pc:docMk/>
          <pc:sldMk cId="1567457111" sldId="1238"/>
        </pc:sldMkLst>
        <pc:picChg chg="add mod">
          <ac:chgData name="Ricardo Luiz Freitas" userId="122532effb8c3c75" providerId="LiveId" clId="{EDF9E35F-5CF9-42E1-B875-60A64D41D38A}" dt="2024-08-09T11:30:22.151" v="560" actId="1076"/>
          <ac:picMkLst>
            <pc:docMk/>
            <pc:sldMk cId="1567457111" sldId="1238"/>
            <ac:picMk id="5122" creationId="{05A4FFA6-A015-07D0-8920-524C4D86E9D5}"/>
          </ac:picMkLst>
        </pc:picChg>
      </pc:sldChg>
    </pc:docChg>
  </pc:docChgLst>
  <pc:docChgLst>
    <pc:chgData name="Ricardo Luiz Freitas" userId="122532effb8c3c75" providerId="LiveId" clId="{D3314CF1-39E8-430E-B6B9-AFB42D0247C6}"/>
    <pc:docChg chg="undo custSel addSld delSld modSld sldOrd">
      <pc:chgData name="Ricardo Luiz Freitas" userId="122532effb8c3c75" providerId="LiveId" clId="{D3314CF1-39E8-430E-B6B9-AFB42D0247C6}" dt="2024-07-09T12:33:04.385" v="996" actId="1035"/>
      <pc:docMkLst>
        <pc:docMk/>
      </pc:docMkLst>
      <pc:sldChg chg="modSp add mod">
        <pc:chgData name="Ricardo Luiz Freitas" userId="122532effb8c3c75" providerId="LiveId" clId="{D3314CF1-39E8-430E-B6B9-AFB42D0247C6}" dt="2024-07-08T17:33:35.238" v="164" actId="1038"/>
        <pc:sldMkLst>
          <pc:docMk/>
          <pc:sldMk cId="0" sldId="274"/>
        </pc:sldMkLst>
        <pc:picChg chg="mod">
          <ac:chgData name="Ricardo Luiz Freitas" userId="122532effb8c3c75" providerId="LiveId" clId="{D3314CF1-39E8-430E-B6B9-AFB42D0247C6}" dt="2024-07-08T17:33:35.238" v="164" actId="1038"/>
          <ac:picMkLst>
            <pc:docMk/>
            <pc:sldMk cId="0" sldId="274"/>
            <ac:picMk id="2" creationId="{00000000-0000-0000-0000-000000000000}"/>
          </ac:picMkLst>
        </pc:picChg>
      </pc:sldChg>
      <pc:sldChg chg="modSp add mod">
        <pc:chgData name="Ricardo Luiz Freitas" userId="122532effb8c3c75" providerId="LiveId" clId="{D3314CF1-39E8-430E-B6B9-AFB42D0247C6}" dt="2024-07-08T17:33:29.571" v="161" actId="1037"/>
        <pc:sldMkLst>
          <pc:docMk/>
          <pc:sldMk cId="0" sldId="275"/>
        </pc:sldMkLst>
        <pc:picChg chg="mod">
          <ac:chgData name="Ricardo Luiz Freitas" userId="122532effb8c3c75" providerId="LiveId" clId="{D3314CF1-39E8-430E-B6B9-AFB42D0247C6}" dt="2024-07-08T17:33:29.571" v="161" actId="1037"/>
          <ac:picMkLst>
            <pc:docMk/>
            <pc:sldMk cId="0" sldId="275"/>
            <ac:picMk id="2" creationId="{00000000-0000-0000-0000-000000000000}"/>
          </ac:picMkLst>
        </pc:picChg>
      </pc:sldChg>
      <pc:sldChg chg="modSp add mod ord">
        <pc:chgData name="Ricardo Luiz Freitas" userId="122532effb8c3c75" providerId="LiveId" clId="{D3314CF1-39E8-430E-B6B9-AFB42D0247C6}" dt="2024-07-08T17:55:38.425" v="672"/>
        <pc:sldMkLst>
          <pc:docMk/>
          <pc:sldMk cId="0" sldId="276"/>
        </pc:sldMkLst>
        <pc:picChg chg="mod">
          <ac:chgData name="Ricardo Luiz Freitas" userId="122532effb8c3c75" providerId="LiveId" clId="{D3314CF1-39E8-430E-B6B9-AFB42D0247C6}" dt="2024-07-08T17:34:00.536" v="187" actId="1038"/>
          <ac:picMkLst>
            <pc:docMk/>
            <pc:sldMk cId="0" sldId="276"/>
            <ac:picMk id="2" creationId="{00000000-0000-0000-0000-000000000000}"/>
          </ac:picMkLst>
        </pc:picChg>
      </pc:sldChg>
      <pc:sldChg chg="modSp add mod ord">
        <pc:chgData name="Ricardo Luiz Freitas" userId="122532effb8c3c75" providerId="LiveId" clId="{D3314CF1-39E8-430E-B6B9-AFB42D0247C6}" dt="2024-07-08T17:55:46.283" v="674"/>
        <pc:sldMkLst>
          <pc:docMk/>
          <pc:sldMk cId="0" sldId="277"/>
        </pc:sldMkLst>
        <pc:picChg chg="mod">
          <ac:chgData name="Ricardo Luiz Freitas" userId="122532effb8c3c75" providerId="LiveId" clId="{D3314CF1-39E8-430E-B6B9-AFB42D0247C6}" dt="2024-07-08T17:34:28.791" v="209" actId="1036"/>
          <ac:picMkLst>
            <pc:docMk/>
            <pc:sldMk cId="0" sldId="277"/>
            <ac:picMk id="2" creationId="{00000000-0000-0000-0000-000000000000}"/>
          </ac:picMkLst>
        </pc:picChg>
      </pc:sldChg>
      <pc:sldChg chg="modSp add mod">
        <pc:chgData name="Ricardo Luiz Freitas" userId="122532effb8c3c75" providerId="LiveId" clId="{D3314CF1-39E8-430E-B6B9-AFB42D0247C6}" dt="2024-07-08T17:34:40.572" v="229" actId="1036"/>
        <pc:sldMkLst>
          <pc:docMk/>
          <pc:sldMk cId="0" sldId="278"/>
        </pc:sldMkLst>
        <pc:picChg chg="mod">
          <ac:chgData name="Ricardo Luiz Freitas" userId="122532effb8c3c75" providerId="LiveId" clId="{D3314CF1-39E8-430E-B6B9-AFB42D0247C6}" dt="2024-07-08T17:34:40.572" v="229" actId="1036"/>
          <ac:picMkLst>
            <pc:docMk/>
            <pc:sldMk cId="0" sldId="278"/>
            <ac:picMk id="2" creationId="{00000000-0000-0000-0000-000000000000}"/>
          </ac:picMkLst>
        </pc:picChg>
      </pc:sldChg>
      <pc:sldChg chg="add">
        <pc:chgData name="Ricardo Luiz Freitas" userId="122532effb8c3c75" providerId="LiveId" clId="{D3314CF1-39E8-430E-B6B9-AFB42D0247C6}" dt="2024-07-08T17:56:12.156" v="676"/>
        <pc:sldMkLst>
          <pc:docMk/>
          <pc:sldMk cId="2083177604" sldId="279"/>
        </pc:sldMkLst>
        <pc:grpChg chg="mod">
          <ac:chgData name="Ricardo Luiz Freitas" userId="122532effb8c3c75" providerId="LiveId" clId="{D3314CF1-39E8-430E-B6B9-AFB42D0247C6}" dt="2024-07-08T17:35:16.938" v="263" actId="1037"/>
          <ac:grpSpMkLst>
            <pc:docMk/>
            <pc:sldMk cId="2083177604" sldId="279"/>
            <ac:grpSpMk id="2" creationId="{00000000-0000-0000-0000-000000000000}"/>
          </ac:grpSpMkLst>
        </pc:grpChg>
      </pc:sldChg>
      <pc:sldChg chg="modSp add mod">
        <pc:chgData name="Ricardo Luiz Freitas" userId="122532effb8c3c75" providerId="LiveId" clId="{D3314CF1-39E8-430E-B6B9-AFB42D0247C6}" dt="2024-07-08T17:35:32.410" v="276" actId="1037"/>
        <pc:sldMkLst>
          <pc:docMk/>
          <pc:sldMk cId="0" sldId="280"/>
        </pc:sldMkLst>
        <pc:picChg chg="mod">
          <ac:chgData name="Ricardo Luiz Freitas" userId="122532effb8c3c75" providerId="LiveId" clId="{D3314CF1-39E8-430E-B6B9-AFB42D0247C6}" dt="2024-07-08T17:35:32.410" v="276" actId="1037"/>
          <ac:picMkLst>
            <pc:docMk/>
            <pc:sldMk cId="0" sldId="280"/>
            <ac:picMk id="2" creationId="{00000000-0000-0000-0000-000000000000}"/>
          </ac:picMkLst>
        </pc:picChg>
      </pc:sldChg>
      <pc:sldChg chg="modSp add mod">
        <pc:chgData name="Ricardo Luiz Freitas" userId="122532effb8c3c75" providerId="LiveId" clId="{D3314CF1-39E8-430E-B6B9-AFB42D0247C6}" dt="2024-07-08T17:35:51.508" v="299" actId="1037"/>
        <pc:sldMkLst>
          <pc:docMk/>
          <pc:sldMk cId="0" sldId="281"/>
        </pc:sldMkLst>
        <pc:picChg chg="mod">
          <ac:chgData name="Ricardo Luiz Freitas" userId="122532effb8c3c75" providerId="LiveId" clId="{D3314CF1-39E8-430E-B6B9-AFB42D0247C6}" dt="2024-07-08T17:35:51.508" v="299" actId="1037"/>
          <ac:picMkLst>
            <pc:docMk/>
            <pc:sldMk cId="0" sldId="281"/>
            <ac:picMk id="2" creationId="{00000000-0000-0000-0000-000000000000}"/>
          </ac:picMkLst>
        </pc:picChg>
      </pc:sldChg>
      <pc:sldChg chg="modSp add mod ord">
        <pc:chgData name="Ricardo Luiz Freitas" userId="122532effb8c3c75" providerId="LiveId" clId="{D3314CF1-39E8-430E-B6B9-AFB42D0247C6}" dt="2024-07-08T17:40:29.767" v="430"/>
        <pc:sldMkLst>
          <pc:docMk/>
          <pc:sldMk cId="0" sldId="282"/>
        </pc:sldMkLst>
        <pc:picChg chg="mod">
          <ac:chgData name="Ricardo Luiz Freitas" userId="122532effb8c3c75" providerId="LiveId" clId="{D3314CF1-39E8-430E-B6B9-AFB42D0247C6}" dt="2024-07-08T17:36:03.399" v="314" actId="1036"/>
          <ac:picMkLst>
            <pc:docMk/>
            <pc:sldMk cId="0" sldId="282"/>
            <ac:picMk id="2" creationId="{00000000-0000-0000-0000-000000000000}"/>
          </ac:picMkLst>
        </pc:picChg>
      </pc:sldChg>
      <pc:sldChg chg="modSp add mod">
        <pc:chgData name="Ricardo Luiz Freitas" userId="122532effb8c3c75" providerId="LiveId" clId="{D3314CF1-39E8-430E-B6B9-AFB42D0247C6}" dt="2024-07-08T17:36:10.704" v="316" actId="1076"/>
        <pc:sldMkLst>
          <pc:docMk/>
          <pc:sldMk cId="0" sldId="283"/>
        </pc:sldMkLst>
        <pc:picChg chg="mod">
          <ac:chgData name="Ricardo Luiz Freitas" userId="122532effb8c3c75" providerId="LiveId" clId="{D3314CF1-39E8-430E-B6B9-AFB42D0247C6}" dt="2024-07-08T17:36:10.704" v="316" actId="1076"/>
          <ac:picMkLst>
            <pc:docMk/>
            <pc:sldMk cId="0" sldId="283"/>
            <ac:picMk id="2" creationId="{00000000-0000-0000-0000-000000000000}"/>
          </ac:picMkLst>
        </pc:picChg>
      </pc:sldChg>
      <pc:sldChg chg="modSp add mod">
        <pc:chgData name="Ricardo Luiz Freitas" userId="122532effb8c3c75" providerId="LiveId" clId="{D3314CF1-39E8-430E-B6B9-AFB42D0247C6}" dt="2024-07-08T17:36:24.918" v="326" actId="1038"/>
        <pc:sldMkLst>
          <pc:docMk/>
          <pc:sldMk cId="0" sldId="284"/>
        </pc:sldMkLst>
        <pc:picChg chg="mod">
          <ac:chgData name="Ricardo Luiz Freitas" userId="122532effb8c3c75" providerId="LiveId" clId="{D3314CF1-39E8-430E-B6B9-AFB42D0247C6}" dt="2024-07-08T17:36:24.918" v="326" actId="1038"/>
          <ac:picMkLst>
            <pc:docMk/>
            <pc:sldMk cId="0" sldId="284"/>
            <ac:picMk id="2" creationId="{00000000-0000-0000-0000-000000000000}"/>
          </ac:picMkLst>
        </pc:picChg>
      </pc:sldChg>
      <pc:sldChg chg="modSp add mod">
        <pc:chgData name="Ricardo Luiz Freitas" userId="122532effb8c3c75" providerId="LiveId" clId="{D3314CF1-39E8-430E-B6B9-AFB42D0247C6}" dt="2024-07-08T17:36:34.755" v="329" actId="14100"/>
        <pc:sldMkLst>
          <pc:docMk/>
          <pc:sldMk cId="0" sldId="285"/>
        </pc:sldMkLst>
        <pc:picChg chg="mod">
          <ac:chgData name="Ricardo Luiz Freitas" userId="122532effb8c3c75" providerId="LiveId" clId="{D3314CF1-39E8-430E-B6B9-AFB42D0247C6}" dt="2024-07-08T17:36:34.755" v="329" actId="14100"/>
          <ac:picMkLst>
            <pc:docMk/>
            <pc:sldMk cId="0" sldId="285"/>
            <ac:picMk id="2" creationId="{00000000-0000-0000-0000-000000000000}"/>
          </ac:picMkLst>
        </pc:picChg>
      </pc:sldChg>
      <pc:sldChg chg="delSp modSp add mod">
        <pc:chgData name="Ricardo Luiz Freitas" userId="122532effb8c3c75" providerId="LiveId" clId="{D3314CF1-39E8-430E-B6B9-AFB42D0247C6}" dt="2024-07-08T17:37:01.935" v="349" actId="1035"/>
        <pc:sldMkLst>
          <pc:docMk/>
          <pc:sldMk cId="0" sldId="286"/>
        </pc:sldMkLst>
        <pc:picChg chg="mod">
          <ac:chgData name="Ricardo Luiz Freitas" userId="122532effb8c3c75" providerId="LiveId" clId="{D3314CF1-39E8-430E-B6B9-AFB42D0247C6}" dt="2024-07-08T17:37:01.935" v="349" actId="1035"/>
          <ac:picMkLst>
            <pc:docMk/>
            <pc:sldMk cId="0" sldId="286"/>
            <ac:picMk id="2" creationId="{00000000-0000-0000-0000-000000000000}"/>
          </ac:picMkLst>
        </pc:picChg>
        <pc:picChg chg="del">
          <ac:chgData name="Ricardo Luiz Freitas" userId="122532effb8c3c75" providerId="LiveId" clId="{D3314CF1-39E8-430E-B6B9-AFB42D0247C6}" dt="2024-07-08T17:36:55.677" v="333" actId="478"/>
          <ac:picMkLst>
            <pc:docMk/>
            <pc:sldMk cId="0" sldId="286"/>
            <ac:picMk id="3" creationId="{00000000-0000-0000-0000-000000000000}"/>
          </ac:picMkLst>
        </pc:picChg>
      </pc:sldChg>
      <pc:sldChg chg="modSp add del mod ord">
        <pc:chgData name="Ricardo Luiz Freitas" userId="122532effb8c3c75" providerId="LiveId" clId="{D3314CF1-39E8-430E-B6B9-AFB42D0247C6}" dt="2024-07-08T17:52:19.798" v="587" actId="2696"/>
        <pc:sldMkLst>
          <pc:docMk/>
          <pc:sldMk cId="1972760412" sldId="287"/>
        </pc:sldMkLst>
        <pc:picChg chg="mod modCrop">
          <ac:chgData name="Ricardo Luiz Freitas" userId="122532effb8c3c75" providerId="LiveId" clId="{D3314CF1-39E8-430E-B6B9-AFB42D0247C6}" dt="2024-07-08T17:37:32.166" v="375" actId="14100"/>
          <ac:picMkLst>
            <pc:docMk/>
            <pc:sldMk cId="1972760412" sldId="287"/>
            <ac:picMk id="2" creationId="{00000000-0000-0000-0000-000000000000}"/>
          </ac:picMkLst>
        </pc:picChg>
      </pc:sldChg>
      <pc:sldChg chg="modSp add mod">
        <pc:chgData name="Ricardo Luiz Freitas" userId="122532effb8c3c75" providerId="LiveId" clId="{D3314CF1-39E8-430E-B6B9-AFB42D0247C6}" dt="2024-07-08T17:37:46.059" v="381" actId="1037"/>
        <pc:sldMkLst>
          <pc:docMk/>
          <pc:sldMk cId="0" sldId="288"/>
        </pc:sldMkLst>
        <pc:picChg chg="mod">
          <ac:chgData name="Ricardo Luiz Freitas" userId="122532effb8c3c75" providerId="LiveId" clId="{D3314CF1-39E8-430E-B6B9-AFB42D0247C6}" dt="2024-07-08T17:37:46.059" v="381" actId="1037"/>
          <ac:picMkLst>
            <pc:docMk/>
            <pc:sldMk cId="0" sldId="288"/>
            <ac:picMk id="2" creationId="{00000000-0000-0000-0000-000000000000}"/>
          </ac:picMkLst>
        </pc:picChg>
      </pc:sldChg>
      <pc:sldChg chg="modSp add mod ord">
        <pc:chgData name="Ricardo Luiz Freitas" userId="122532effb8c3c75" providerId="LiveId" clId="{D3314CF1-39E8-430E-B6B9-AFB42D0247C6}" dt="2024-07-08T17:39:28.519" v="418"/>
        <pc:sldMkLst>
          <pc:docMk/>
          <pc:sldMk cId="0" sldId="289"/>
        </pc:sldMkLst>
        <pc:picChg chg="mod">
          <ac:chgData name="Ricardo Luiz Freitas" userId="122532effb8c3c75" providerId="LiveId" clId="{D3314CF1-39E8-430E-B6B9-AFB42D0247C6}" dt="2024-07-08T17:37:55.362" v="387" actId="1036"/>
          <ac:picMkLst>
            <pc:docMk/>
            <pc:sldMk cId="0" sldId="289"/>
            <ac:picMk id="2" creationId="{00000000-0000-0000-0000-000000000000}"/>
          </ac:picMkLst>
        </pc:picChg>
      </pc:sldChg>
      <pc:sldChg chg="modSp add mod">
        <pc:chgData name="Ricardo Luiz Freitas" userId="122532effb8c3c75" providerId="LiveId" clId="{D3314CF1-39E8-430E-B6B9-AFB42D0247C6}" dt="2024-07-08T17:38:05.281" v="395" actId="1035"/>
        <pc:sldMkLst>
          <pc:docMk/>
          <pc:sldMk cId="0" sldId="290"/>
        </pc:sldMkLst>
        <pc:picChg chg="mod">
          <ac:chgData name="Ricardo Luiz Freitas" userId="122532effb8c3c75" providerId="LiveId" clId="{D3314CF1-39E8-430E-B6B9-AFB42D0247C6}" dt="2024-07-08T17:38:05.281" v="395" actId="1035"/>
          <ac:picMkLst>
            <pc:docMk/>
            <pc:sldMk cId="0" sldId="290"/>
            <ac:picMk id="2" creationId="{00000000-0000-0000-0000-000000000000}"/>
          </ac:picMkLst>
        </pc:picChg>
      </pc:sldChg>
      <pc:sldChg chg="modSp add mod">
        <pc:chgData name="Ricardo Luiz Freitas" userId="122532effb8c3c75" providerId="LiveId" clId="{D3314CF1-39E8-430E-B6B9-AFB42D0247C6}" dt="2024-07-08T17:38:14.784" v="397" actId="1076"/>
        <pc:sldMkLst>
          <pc:docMk/>
          <pc:sldMk cId="0" sldId="291"/>
        </pc:sldMkLst>
        <pc:picChg chg="mod">
          <ac:chgData name="Ricardo Luiz Freitas" userId="122532effb8c3c75" providerId="LiveId" clId="{D3314CF1-39E8-430E-B6B9-AFB42D0247C6}" dt="2024-07-08T17:38:14.784" v="397" actId="1076"/>
          <ac:picMkLst>
            <pc:docMk/>
            <pc:sldMk cId="0" sldId="291"/>
            <ac:picMk id="2" creationId="{00000000-0000-0000-0000-000000000000}"/>
          </ac:picMkLst>
        </pc:picChg>
      </pc:sldChg>
      <pc:sldChg chg="modSp add del mod">
        <pc:chgData name="Ricardo Luiz Freitas" userId="122532effb8c3c75" providerId="LiveId" clId="{D3314CF1-39E8-430E-B6B9-AFB42D0247C6}" dt="2024-07-08T17:52:19.798" v="587" actId="2696"/>
        <pc:sldMkLst>
          <pc:docMk/>
          <pc:sldMk cId="3874027803" sldId="292"/>
        </pc:sldMkLst>
        <pc:picChg chg="mod">
          <ac:chgData name="Ricardo Luiz Freitas" userId="122532effb8c3c75" providerId="LiveId" clId="{D3314CF1-39E8-430E-B6B9-AFB42D0247C6}" dt="2024-07-08T17:38:24.275" v="406" actId="1038"/>
          <ac:picMkLst>
            <pc:docMk/>
            <pc:sldMk cId="3874027803" sldId="292"/>
            <ac:picMk id="2" creationId="{00000000-0000-0000-0000-000000000000}"/>
          </ac:picMkLst>
        </pc:picChg>
      </pc:sldChg>
      <pc:sldChg chg="add del">
        <pc:chgData name="Ricardo Luiz Freitas" userId="122532effb8c3c75" providerId="LiveId" clId="{D3314CF1-39E8-430E-B6B9-AFB42D0247C6}" dt="2024-07-08T17:38:31.487" v="408" actId="47"/>
        <pc:sldMkLst>
          <pc:docMk/>
          <pc:sldMk cId="0" sldId="293"/>
        </pc:sldMkLst>
      </pc:sldChg>
      <pc:sldChg chg="add del">
        <pc:chgData name="Ricardo Luiz Freitas" userId="122532effb8c3c75" providerId="LiveId" clId="{D3314CF1-39E8-430E-B6B9-AFB42D0247C6}" dt="2024-07-08T17:38:37.231" v="409" actId="47"/>
        <pc:sldMkLst>
          <pc:docMk/>
          <pc:sldMk cId="0" sldId="294"/>
        </pc:sldMkLst>
      </pc:sldChg>
      <pc:sldChg chg="add del">
        <pc:chgData name="Ricardo Luiz Freitas" userId="122532effb8c3c75" providerId="LiveId" clId="{D3314CF1-39E8-430E-B6B9-AFB42D0247C6}" dt="2024-07-08T17:38:28.292" v="407" actId="47"/>
        <pc:sldMkLst>
          <pc:docMk/>
          <pc:sldMk cId="0" sldId="295"/>
        </pc:sldMkLst>
      </pc:sldChg>
      <pc:sldChg chg="add del">
        <pc:chgData name="Ricardo Luiz Freitas" userId="122532effb8c3c75" providerId="LiveId" clId="{D3314CF1-39E8-430E-B6B9-AFB42D0247C6}" dt="2024-07-08T17:38:40.673" v="410" actId="47"/>
        <pc:sldMkLst>
          <pc:docMk/>
          <pc:sldMk cId="0" sldId="296"/>
        </pc:sldMkLst>
      </pc:sldChg>
      <pc:sldChg chg="add del">
        <pc:chgData name="Ricardo Luiz Freitas" userId="122532effb8c3c75" providerId="LiveId" clId="{D3314CF1-39E8-430E-B6B9-AFB42D0247C6}" dt="2024-07-08T17:38:42.357" v="411" actId="47"/>
        <pc:sldMkLst>
          <pc:docMk/>
          <pc:sldMk cId="0" sldId="297"/>
        </pc:sldMkLst>
      </pc:sldChg>
      <pc:sldChg chg="add del">
        <pc:chgData name="Ricardo Luiz Freitas" userId="122532effb8c3c75" providerId="LiveId" clId="{D3314CF1-39E8-430E-B6B9-AFB42D0247C6}" dt="2024-07-08T17:38:44.084" v="412" actId="47"/>
        <pc:sldMkLst>
          <pc:docMk/>
          <pc:sldMk cId="0" sldId="298"/>
        </pc:sldMkLst>
      </pc:sldChg>
      <pc:sldChg chg="add del">
        <pc:chgData name="Ricardo Luiz Freitas" userId="122532effb8c3c75" providerId="LiveId" clId="{D3314CF1-39E8-430E-B6B9-AFB42D0247C6}" dt="2024-07-08T17:38:48.387" v="413" actId="47"/>
        <pc:sldMkLst>
          <pc:docMk/>
          <pc:sldMk cId="0" sldId="299"/>
        </pc:sldMkLst>
      </pc:sldChg>
      <pc:sldChg chg="add del">
        <pc:chgData name="Ricardo Luiz Freitas" userId="122532effb8c3c75" providerId="LiveId" clId="{D3314CF1-39E8-430E-B6B9-AFB42D0247C6}" dt="2024-07-08T17:38:50.053" v="414" actId="47"/>
        <pc:sldMkLst>
          <pc:docMk/>
          <pc:sldMk cId="0" sldId="300"/>
        </pc:sldMkLst>
      </pc:sldChg>
      <pc:sldChg chg="modSp add mod">
        <pc:chgData name="Ricardo Luiz Freitas" userId="122532effb8c3c75" providerId="LiveId" clId="{D3314CF1-39E8-430E-B6B9-AFB42D0247C6}" dt="2024-07-08T17:46:40.939" v="524" actId="6549"/>
        <pc:sldMkLst>
          <pc:docMk/>
          <pc:sldMk cId="0" sldId="308"/>
        </pc:sldMkLst>
        <pc:spChg chg="mod">
          <ac:chgData name="Ricardo Luiz Freitas" userId="122532effb8c3c75" providerId="LiveId" clId="{D3314CF1-39E8-430E-B6B9-AFB42D0247C6}" dt="2024-07-08T17:42:30.385" v="454" actId="1036"/>
          <ac:spMkLst>
            <pc:docMk/>
            <pc:sldMk cId="0" sldId="308"/>
            <ac:spMk id="2" creationId="{00000000-0000-0000-0000-000000000000}"/>
          </ac:spMkLst>
        </pc:spChg>
        <pc:spChg chg="mod">
          <ac:chgData name="Ricardo Luiz Freitas" userId="122532effb8c3c75" providerId="LiveId" clId="{D3314CF1-39E8-430E-B6B9-AFB42D0247C6}" dt="2024-07-08T17:46:40.939" v="524" actId="6549"/>
          <ac:spMkLst>
            <pc:docMk/>
            <pc:sldMk cId="0" sldId="308"/>
            <ac:spMk id="3" creationId="{00000000-0000-0000-0000-000000000000}"/>
          </ac:spMkLst>
        </pc:spChg>
        <pc:picChg chg="mod">
          <ac:chgData name="Ricardo Luiz Freitas" userId="122532effb8c3c75" providerId="LiveId" clId="{D3314CF1-39E8-430E-B6B9-AFB42D0247C6}" dt="2024-07-08T17:44:07.526" v="485" actId="1076"/>
          <ac:picMkLst>
            <pc:docMk/>
            <pc:sldMk cId="0" sldId="308"/>
            <ac:picMk id="4" creationId="{00000000-0000-0000-0000-000000000000}"/>
          </ac:picMkLst>
        </pc:picChg>
      </pc:sldChg>
      <pc:sldChg chg="modSp add mod">
        <pc:chgData name="Ricardo Luiz Freitas" userId="122532effb8c3c75" providerId="LiveId" clId="{D3314CF1-39E8-430E-B6B9-AFB42D0247C6}" dt="2024-07-08T17:58:28.224" v="750" actId="1036"/>
        <pc:sldMkLst>
          <pc:docMk/>
          <pc:sldMk cId="0" sldId="320"/>
        </pc:sldMkLst>
        <pc:picChg chg="mod">
          <ac:chgData name="Ricardo Luiz Freitas" userId="122532effb8c3c75" providerId="LiveId" clId="{D3314CF1-39E8-430E-B6B9-AFB42D0247C6}" dt="2024-07-08T17:58:28.224" v="750" actId="1036"/>
          <ac:picMkLst>
            <pc:docMk/>
            <pc:sldMk cId="0" sldId="320"/>
            <ac:picMk id="2" creationId="{00000000-0000-0000-0000-000000000000}"/>
          </ac:picMkLst>
        </pc:picChg>
      </pc:sldChg>
      <pc:sldChg chg="modSp add mod">
        <pc:chgData name="Ricardo Luiz Freitas" userId="122532effb8c3c75" providerId="LiveId" clId="{D3314CF1-39E8-430E-B6B9-AFB42D0247C6}" dt="2024-07-08T17:58:51.852" v="768" actId="1037"/>
        <pc:sldMkLst>
          <pc:docMk/>
          <pc:sldMk cId="0" sldId="324"/>
        </pc:sldMkLst>
        <pc:picChg chg="mod">
          <ac:chgData name="Ricardo Luiz Freitas" userId="122532effb8c3c75" providerId="LiveId" clId="{D3314CF1-39E8-430E-B6B9-AFB42D0247C6}" dt="2024-07-08T17:58:51.852" v="768" actId="1037"/>
          <ac:picMkLst>
            <pc:docMk/>
            <pc:sldMk cId="0" sldId="324"/>
            <ac:picMk id="2" creationId="{00000000-0000-0000-0000-000000000000}"/>
          </ac:picMkLst>
        </pc:picChg>
      </pc:sldChg>
      <pc:sldChg chg="add del">
        <pc:chgData name="Ricardo Luiz Freitas" userId="122532effb8c3c75" providerId="LiveId" clId="{D3314CF1-39E8-430E-B6B9-AFB42D0247C6}" dt="2024-06-16T12:42:34.993" v="21" actId="47"/>
        <pc:sldMkLst>
          <pc:docMk/>
          <pc:sldMk cId="0" sldId="1110"/>
        </pc:sldMkLst>
      </pc:sldChg>
      <pc:sldChg chg="addSp modSp mod">
        <pc:chgData name="Ricardo Luiz Freitas" userId="122532effb8c3c75" providerId="LiveId" clId="{D3314CF1-39E8-430E-B6B9-AFB42D0247C6}" dt="2024-06-16T12:51:04.975" v="85" actId="20577"/>
        <pc:sldMkLst>
          <pc:docMk/>
          <pc:sldMk cId="1153988763" sldId="1118"/>
        </pc:sldMkLst>
        <pc:spChg chg="mod">
          <ac:chgData name="Ricardo Luiz Freitas" userId="122532effb8c3c75" providerId="LiveId" clId="{D3314CF1-39E8-430E-B6B9-AFB42D0247C6}" dt="2024-06-16T12:49:26.794" v="31" actId="20577"/>
          <ac:spMkLst>
            <pc:docMk/>
            <pc:sldMk cId="1153988763" sldId="1118"/>
            <ac:spMk id="2" creationId="{20C80357-B1A2-53DD-E226-ABEE2B692653}"/>
          </ac:spMkLst>
        </pc:spChg>
        <pc:spChg chg="mod">
          <ac:chgData name="Ricardo Luiz Freitas" userId="122532effb8c3c75" providerId="LiveId" clId="{D3314CF1-39E8-430E-B6B9-AFB42D0247C6}" dt="2024-06-16T12:51:04.975" v="85" actId="20577"/>
          <ac:spMkLst>
            <pc:docMk/>
            <pc:sldMk cId="1153988763" sldId="1118"/>
            <ac:spMk id="3" creationId="{C8458345-0250-75F6-8FD3-48BEB021A250}"/>
          </ac:spMkLst>
        </pc:spChg>
        <pc:picChg chg="add mod">
          <ac:chgData name="Ricardo Luiz Freitas" userId="122532effb8c3c75" providerId="LiveId" clId="{D3314CF1-39E8-430E-B6B9-AFB42D0247C6}" dt="2024-06-16T12:49:20.354" v="29" actId="14100"/>
          <ac:picMkLst>
            <pc:docMk/>
            <pc:sldMk cId="1153988763" sldId="1118"/>
            <ac:picMk id="40962" creationId="{E10E93D6-19C7-51BB-C67A-896170B7A9D1}"/>
          </ac:picMkLst>
        </pc:picChg>
      </pc:sldChg>
      <pc:sldChg chg="modSp del mod">
        <pc:chgData name="Ricardo Luiz Freitas" userId="122532effb8c3c75" providerId="LiveId" clId="{D3314CF1-39E8-430E-B6B9-AFB42D0247C6}" dt="2024-07-08T17:51:48.811" v="580" actId="2696"/>
        <pc:sldMkLst>
          <pc:docMk/>
          <pc:sldMk cId="1958192842" sldId="1119"/>
        </pc:sldMkLst>
        <pc:spChg chg="mod">
          <ac:chgData name="Ricardo Luiz Freitas" userId="122532effb8c3c75" providerId="LiveId" clId="{D3314CF1-39E8-430E-B6B9-AFB42D0247C6}" dt="2024-07-08T17:24:22.421" v="136" actId="20577"/>
          <ac:spMkLst>
            <pc:docMk/>
            <pc:sldMk cId="1958192842" sldId="1119"/>
            <ac:spMk id="3" creationId="{AE821B41-1E0C-0147-0FEF-1716186AC792}"/>
          </ac:spMkLst>
        </pc:spChg>
      </pc:sldChg>
      <pc:sldChg chg="add">
        <pc:chgData name="Ricardo Luiz Freitas" userId="122532effb8c3c75" providerId="LiveId" clId="{D3314CF1-39E8-430E-B6B9-AFB42D0247C6}" dt="2024-07-08T17:51:55.745" v="581"/>
        <pc:sldMkLst>
          <pc:docMk/>
          <pc:sldMk cId="3808906327" sldId="1119"/>
        </pc:sldMkLst>
      </pc:sldChg>
      <pc:sldChg chg="modSp mod">
        <pc:chgData name="Ricardo Luiz Freitas" userId="122532effb8c3c75" providerId="LiveId" clId="{D3314CF1-39E8-430E-B6B9-AFB42D0247C6}" dt="2024-07-08T18:10:27.664" v="950" actId="20577"/>
        <pc:sldMkLst>
          <pc:docMk/>
          <pc:sldMk cId="1345123383" sldId="1120"/>
        </pc:sldMkLst>
        <pc:spChg chg="mod">
          <ac:chgData name="Ricardo Luiz Freitas" userId="122532effb8c3c75" providerId="LiveId" clId="{D3314CF1-39E8-430E-B6B9-AFB42D0247C6}" dt="2024-07-08T18:10:27.664" v="950" actId="20577"/>
          <ac:spMkLst>
            <pc:docMk/>
            <pc:sldMk cId="1345123383" sldId="1120"/>
            <ac:spMk id="3" creationId="{AE821B41-1E0C-0147-0FEF-1716186AC792}"/>
          </ac:spMkLst>
        </pc:spChg>
      </pc:sldChg>
      <pc:sldChg chg="modSp mod">
        <pc:chgData name="Ricardo Luiz Freitas" userId="122532effb8c3c75" providerId="LiveId" clId="{D3314CF1-39E8-430E-B6B9-AFB42D0247C6}" dt="2024-07-08T18:07:05.173" v="891" actId="20577"/>
        <pc:sldMkLst>
          <pc:docMk/>
          <pc:sldMk cId="507367208" sldId="1122"/>
        </pc:sldMkLst>
        <pc:spChg chg="mod">
          <ac:chgData name="Ricardo Luiz Freitas" userId="122532effb8c3c75" providerId="LiveId" clId="{D3314CF1-39E8-430E-B6B9-AFB42D0247C6}" dt="2024-07-08T18:07:05.173" v="891" actId="20577"/>
          <ac:spMkLst>
            <pc:docMk/>
            <pc:sldMk cId="507367208" sldId="1122"/>
            <ac:spMk id="3" creationId="{AE821B41-1E0C-0147-0FEF-1716186AC792}"/>
          </ac:spMkLst>
        </pc:spChg>
      </pc:sldChg>
      <pc:sldChg chg="addSp delSp modSp modAnim">
        <pc:chgData name="Ricardo Luiz Freitas" userId="122532effb8c3c75" providerId="LiveId" clId="{D3314CF1-39E8-430E-B6B9-AFB42D0247C6}" dt="2024-07-08T17:56:38.287" v="686" actId="14100"/>
        <pc:sldMkLst>
          <pc:docMk/>
          <pc:sldMk cId="1796896509" sldId="1123"/>
        </pc:sldMkLst>
        <pc:spChg chg="del">
          <ac:chgData name="Ricardo Luiz Freitas" userId="122532effb8c3c75" providerId="LiveId" clId="{D3314CF1-39E8-430E-B6B9-AFB42D0247C6}" dt="2024-07-08T17:50:04.460" v="525" actId="478"/>
          <ac:spMkLst>
            <pc:docMk/>
            <pc:sldMk cId="1796896509" sldId="1123"/>
            <ac:spMk id="2" creationId="{549554CE-5085-4AA2-7FA8-F4CA7189E3D4}"/>
          </ac:spMkLst>
        </pc:spChg>
        <pc:spChg chg="add del mod">
          <ac:chgData name="Ricardo Luiz Freitas" userId="122532effb8c3c75" providerId="LiveId" clId="{D3314CF1-39E8-430E-B6B9-AFB42D0247C6}" dt="2024-07-08T17:50:09.170" v="526" actId="478"/>
          <ac:spMkLst>
            <pc:docMk/>
            <pc:sldMk cId="1796896509" sldId="1123"/>
            <ac:spMk id="3" creationId="{02122A29-659A-F388-0F9A-91111F882FFC}"/>
          </ac:spMkLst>
        </pc:spChg>
        <pc:picChg chg="del">
          <ac:chgData name="Ricardo Luiz Freitas" userId="122532effb8c3c75" providerId="LiveId" clId="{D3314CF1-39E8-430E-B6B9-AFB42D0247C6}" dt="2024-07-08T17:54:31.426" v="626" actId="478"/>
          <ac:picMkLst>
            <pc:docMk/>
            <pc:sldMk cId="1796896509" sldId="1123"/>
            <ac:picMk id="1026" creationId="{B8A0BB05-E7B2-5076-478D-EFB1B044928D}"/>
          </ac:picMkLst>
        </pc:picChg>
        <pc:picChg chg="del">
          <ac:chgData name="Ricardo Luiz Freitas" userId="122532effb8c3c75" providerId="LiveId" clId="{D3314CF1-39E8-430E-B6B9-AFB42D0247C6}" dt="2024-07-08T17:56:24.443" v="679" actId="478"/>
          <ac:picMkLst>
            <pc:docMk/>
            <pc:sldMk cId="1796896509" sldId="1123"/>
            <ac:picMk id="1028" creationId="{D706C6CD-968A-3173-840E-63894651295C}"/>
          </ac:picMkLst>
        </pc:picChg>
        <pc:picChg chg="del">
          <ac:chgData name="Ricardo Luiz Freitas" userId="122532effb8c3c75" providerId="LiveId" clId="{D3314CF1-39E8-430E-B6B9-AFB42D0247C6}" dt="2024-07-08T17:56:15.469" v="677" actId="478"/>
          <ac:picMkLst>
            <pc:docMk/>
            <pc:sldMk cId="1796896509" sldId="1123"/>
            <ac:picMk id="1030" creationId="{6FEA3B5B-C37F-13E5-2176-945FFDEB9D4B}"/>
          </ac:picMkLst>
        </pc:picChg>
        <pc:picChg chg="del">
          <ac:chgData name="Ricardo Luiz Freitas" userId="122532effb8c3c75" providerId="LiveId" clId="{D3314CF1-39E8-430E-B6B9-AFB42D0247C6}" dt="2024-07-08T17:56:27.684" v="680" actId="478"/>
          <ac:picMkLst>
            <pc:docMk/>
            <pc:sldMk cId="1796896509" sldId="1123"/>
            <ac:picMk id="1032" creationId="{D701EC3C-12D0-3A51-31C4-160C639D5ED0}"/>
          </ac:picMkLst>
        </pc:picChg>
        <pc:picChg chg="del">
          <ac:chgData name="Ricardo Luiz Freitas" userId="122532effb8c3c75" providerId="LiveId" clId="{D3314CF1-39E8-430E-B6B9-AFB42D0247C6}" dt="2024-07-08T17:53:36.019" v="605" actId="478"/>
          <ac:picMkLst>
            <pc:docMk/>
            <pc:sldMk cId="1796896509" sldId="1123"/>
            <ac:picMk id="1034" creationId="{EC509DED-5420-1A76-FD21-30C818D7ACD2}"/>
          </ac:picMkLst>
        </pc:picChg>
        <pc:picChg chg="mod">
          <ac:chgData name="Ricardo Luiz Freitas" userId="122532effb8c3c75" providerId="LiveId" clId="{D3314CF1-39E8-430E-B6B9-AFB42D0247C6}" dt="2024-07-08T17:56:38.287" v="686" actId="14100"/>
          <ac:picMkLst>
            <pc:docMk/>
            <pc:sldMk cId="1796896509" sldId="1123"/>
            <ac:picMk id="1036" creationId="{02253DFB-0E06-17A6-2DC5-641F917CF929}"/>
          </ac:picMkLst>
        </pc:picChg>
      </pc:sldChg>
      <pc:sldChg chg="addSp delSp modAnim">
        <pc:chgData name="Ricardo Luiz Freitas" userId="122532effb8c3c75" providerId="LiveId" clId="{D3314CF1-39E8-430E-B6B9-AFB42D0247C6}" dt="2024-07-09T12:32:51.468" v="992" actId="478"/>
        <pc:sldMkLst>
          <pc:docMk/>
          <pc:sldMk cId="1114834496" sldId="1129"/>
        </pc:sldMkLst>
        <pc:grpChg chg="add del">
          <ac:chgData name="Ricardo Luiz Freitas" userId="122532effb8c3c75" providerId="LiveId" clId="{D3314CF1-39E8-430E-B6B9-AFB42D0247C6}" dt="2024-07-09T12:32:51.468" v="992" actId="478"/>
          <ac:grpSpMkLst>
            <pc:docMk/>
            <pc:sldMk cId="1114834496" sldId="1129"/>
            <ac:grpSpMk id="12" creationId="{6123C3F5-0B48-B6F8-73F3-DCE4862B336D}"/>
          </ac:grpSpMkLst>
        </pc:grpChg>
      </pc:sldChg>
      <pc:sldChg chg="add del">
        <pc:chgData name="Ricardo Luiz Freitas" userId="122532effb8c3c75" providerId="LiveId" clId="{D3314CF1-39E8-430E-B6B9-AFB42D0247C6}" dt="2024-06-16T12:42:48.314" v="22" actId="47"/>
        <pc:sldMkLst>
          <pc:docMk/>
          <pc:sldMk cId="3332440187" sldId="1131"/>
        </pc:sldMkLst>
      </pc:sldChg>
      <pc:sldChg chg="add del">
        <pc:chgData name="Ricardo Luiz Freitas" userId="122532effb8c3c75" providerId="LiveId" clId="{D3314CF1-39E8-430E-B6B9-AFB42D0247C6}" dt="2024-06-16T12:42:48.314" v="22" actId="47"/>
        <pc:sldMkLst>
          <pc:docMk/>
          <pc:sldMk cId="3953308134" sldId="1132"/>
        </pc:sldMkLst>
      </pc:sldChg>
      <pc:sldChg chg="add del">
        <pc:chgData name="Ricardo Luiz Freitas" userId="122532effb8c3c75" providerId="LiveId" clId="{D3314CF1-39E8-430E-B6B9-AFB42D0247C6}" dt="2024-06-16T12:42:48.314" v="22" actId="47"/>
        <pc:sldMkLst>
          <pc:docMk/>
          <pc:sldMk cId="787588330" sldId="1133"/>
        </pc:sldMkLst>
      </pc:sldChg>
      <pc:sldChg chg="add del">
        <pc:chgData name="Ricardo Luiz Freitas" userId="122532effb8c3c75" providerId="LiveId" clId="{D3314CF1-39E8-430E-B6B9-AFB42D0247C6}" dt="2024-06-16T12:42:48.314" v="22" actId="47"/>
        <pc:sldMkLst>
          <pc:docMk/>
          <pc:sldMk cId="3980879794" sldId="1134"/>
        </pc:sldMkLst>
      </pc:sldChg>
      <pc:sldChg chg="add del">
        <pc:chgData name="Ricardo Luiz Freitas" userId="122532effb8c3c75" providerId="LiveId" clId="{D3314CF1-39E8-430E-B6B9-AFB42D0247C6}" dt="2024-06-16T12:42:48.314" v="22" actId="47"/>
        <pc:sldMkLst>
          <pc:docMk/>
          <pc:sldMk cId="1867693807" sldId="1135"/>
        </pc:sldMkLst>
      </pc:sldChg>
      <pc:sldChg chg="add del">
        <pc:chgData name="Ricardo Luiz Freitas" userId="122532effb8c3c75" providerId="LiveId" clId="{D3314CF1-39E8-430E-B6B9-AFB42D0247C6}" dt="2024-06-16T12:42:48.314" v="22" actId="47"/>
        <pc:sldMkLst>
          <pc:docMk/>
          <pc:sldMk cId="721300263" sldId="1136"/>
        </pc:sldMkLst>
      </pc:sldChg>
      <pc:sldChg chg="add del">
        <pc:chgData name="Ricardo Luiz Freitas" userId="122532effb8c3c75" providerId="LiveId" clId="{D3314CF1-39E8-430E-B6B9-AFB42D0247C6}" dt="2024-06-16T12:42:48.314" v="22" actId="47"/>
        <pc:sldMkLst>
          <pc:docMk/>
          <pc:sldMk cId="46241359" sldId="1137"/>
        </pc:sldMkLst>
      </pc:sldChg>
      <pc:sldChg chg="add del">
        <pc:chgData name="Ricardo Luiz Freitas" userId="122532effb8c3c75" providerId="LiveId" clId="{D3314CF1-39E8-430E-B6B9-AFB42D0247C6}" dt="2024-06-16T12:42:48.314" v="22" actId="47"/>
        <pc:sldMkLst>
          <pc:docMk/>
          <pc:sldMk cId="1306857329" sldId="1138"/>
        </pc:sldMkLst>
      </pc:sldChg>
      <pc:sldChg chg="add del">
        <pc:chgData name="Ricardo Luiz Freitas" userId="122532effb8c3c75" providerId="LiveId" clId="{D3314CF1-39E8-430E-B6B9-AFB42D0247C6}" dt="2024-06-16T12:42:48.314" v="22" actId="47"/>
        <pc:sldMkLst>
          <pc:docMk/>
          <pc:sldMk cId="3915316695" sldId="1139"/>
        </pc:sldMkLst>
      </pc:sldChg>
      <pc:sldChg chg="add del">
        <pc:chgData name="Ricardo Luiz Freitas" userId="122532effb8c3c75" providerId="LiveId" clId="{D3314CF1-39E8-430E-B6B9-AFB42D0247C6}" dt="2024-06-16T12:42:48.314" v="22" actId="47"/>
        <pc:sldMkLst>
          <pc:docMk/>
          <pc:sldMk cId="2887107293" sldId="1140"/>
        </pc:sldMkLst>
      </pc:sldChg>
      <pc:sldChg chg="add del">
        <pc:chgData name="Ricardo Luiz Freitas" userId="122532effb8c3c75" providerId="LiveId" clId="{D3314CF1-39E8-430E-B6B9-AFB42D0247C6}" dt="2024-06-16T12:42:48.314" v="22" actId="47"/>
        <pc:sldMkLst>
          <pc:docMk/>
          <pc:sldMk cId="70703809" sldId="1141"/>
        </pc:sldMkLst>
      </pc:sldChg>
      <pc:sldChg chg="add del">
        <pc:chgData name="Ricardo Luiz Freitas" userId="122532effb8c3c75" providerId="LiveId" clId="{D3314CF1-39E8-430E-B6B9-AFB42D0247C6}" dt="2024-06-16T12:42:48.314" v="22" actId="47"/>
        <pc:sldMkLst>
          <pc:docMk/>
          <pc:sldMk cId="183326053" sldId="1142"/>
        </pc:sldMkLst>
      </pc:sldChg>
      <pc:sldChg chg="add del">
        <pc:chgData name="Ricardo Luiz Freitas" userId="122532effb8c3c75" providerId="LiveId" clId="{D3314CF1-39E8-430E-B6B9-AFB42D0247C6}" dt="2024-06-16T12:42:48.314" v="22" actId="47"/>
        <pc:sldMkLst>
          <pc:docMk/>
          <pc:sldMk cId="3433081037" sldId="1143"/>
        </pc:sldMkLst>
      </pc:sldChg>
      <pc:sldChg chg="add del">
        <pc:chgData name="Ricardo Luiz Freitas" userId="122532effb8c3c75" providerId="LiveId" clId="{D3314CF1-39E8-430E-B6B9-AFB42D0247C6}" dt="2024-06-16T12:42:48.314" v="22" actId="47"/>
        <pc:sldMkLst>
          <pc:docMk/>
          <pc:sldMk cId="1720558343" sldId="1144"/>
        </pc:sldMkLst>
      </pc:sldChg>
      <pc:sldChg chg="add del">
        <pc:chgData name="Ricardo Luiz Freitas" userId="122532effb8c3c75" providerId="LiveId" clId="{D3314CF1-39E8-430E-B6B9-AFB42D0247C6}" dt="2024-06-16T12:42:48.314" v="22" actId="47"/>
        <pc:sldMkLst>
          <pc:docMk/>
          <pc:sldMk cId="11773377" sldId="1145"/>
        </pc:sldMkLst>
      </pc:sldChg>
      <pc:sldChg chg="add del">
        <pc:chgData name="Ricardo Luiz Freitas" userId="122532effb8c3c75" providerId="LiveId" clId="{D3314CF1-39E8-430E-B6B9-AFB42D0247C6}" dt="2024-06-16T12:42:48.314" v="22" actId="47"/>
        <pc:sldMkLst>
          <pc:docMk/>
          <pc:sldMk cId="2163329568" sldId="1146"/>
        </pc:sldMkLst>
      </pc:sldChg>
      <pc:sldChg chg="add del">
        <pc:chgData name="Ricardo Luiz Freitas" userId="122532effb8c3c75" providerId="LiveId" clId="{D3314CF1-39E8-430E-B6B9-AFB42D0247C6}" dt="2024-06-16T12:42:48.314" v="22" actId="47"/>
        <pc:sldMkLst>
          <pc:docMk/>
          <pc:sldMk cId="3495077628" sldId="1147"/>
        </pc:sldMkLst>
      </pc:sldChg>
      <pc:sldChg chg="add del">
        <pc:chgData name="Ricardo Luiz Freitas" userId="122532effb8c3c75" providerId="LiveId" clId="{D3314CF1-39E8-430E-B6B9-AFB42D0247C6}" dt="2024-06-16T12:42:48.314" v="22" actId="47"/>
        <pc:sldMkLst>
          <pc:docMk/>
          <pc:sldMk cId="3857037795" sldId="1149"/>
        </pc:sldMkLst>
      </pc:sldChg>
      <pc:sldChg chg="add del">
        <pc:chgData name="Ricardo Luiz Freitas" userId="122532effb8c3c75" providerId="LiveId" clId="{D3314CF1-39E8-430E-B6B9-AFB42D0247C6}" dt="2024-06-16T12:42:48.314" v="22" actId="47"/>
        <pc:sldMkLst>
          <pc:docMk/>
          <pc:sldMk cId="4267139848" sldId="1150"/>
        </pc:sldMkLst>
      </pc:sldChg>
      <pc:sldChg chg="add del">
        <pc:chgData name="Ricardo Luiz Freitas" userId="122532effb8c3c75" providerId="LiveId" clId="{D3314CF1-39E8-430E-B6B9-AFB42D0247C6}" dt="2024-06-16T12:42:48.314" v="22" actId="47"/>
        <pc:sldMkLst>
          <pc:docMk/>
          <pc:sldMk cId="2415556468" sldId="1151"/>
        </pc:sldMkLst>
      </pc:sldChg>
      <pc:sldChg chg="add del">
        <pc:chgData name="Ricardo Luiz Freitas" userId="122532effb8c3c75" providerId="LiveId" clId="{D3314CF1-39E8-430E-B6B9-AFB42D0247C6}" dt="2024-06-16T12:42:48.314" v="22" actId="47"/>
        <pc:sldMkLst>
          <pc:docMk/>
          <pc:sldMk cId="3670225562" sldId="1152"/>
        </pc:sldMkLst>
      </pc:sldChg>
      <pc:sldChg chg="add del">
        <pc:chgData name="Ricardo Luiz Freitas" userId="122532effb8c3c75" providerId="LiveId" clId="{D3314CF1-39E8-430E-B6B9-AFB42D0247C6}" dt="2024-06-16T12:42:48.314" v="22" actId="47"/>
        <pc:sldMkLst>
          <pc:docMk/>
          <pc:sldMk cId="4229514665" sldId="1153"/>
        </pc:sldMkLst>
      </pc:sldChg>
      <pc:sldChg chg="add del">
        <pc:chgData name="Ricardo Luiz Freitas" userId="122532effb8c3c75" providerId="LiveId" clId="{D3314CF1-39E8-430E-B6B9-AFB42D0247C6}" dt="2024-06-16T12:42:48.314" v="22" actId="47"/>
        <pc:sldMkLst>
          <pc:docMk/>
          <pc:sldMk cId="3941495844" sldId="1154"/>
        </pc:sldMkLst>
      </pc:sldChg>
      <pc:sldChg chg="add del">
        <pc:chgData name="Ricardo Luiz Freitas" userId="122532effb8c3c75" providerId="LiveId" clId="{D3314CF1-39E8-430E-B6B9-AFB42D0247C6}" dt="2024-06-16T12:42:48.314" v="22" actId="47"/>
        <pc:sldMkLst>
          <pc:docMk/>
          <pc:sldMk cId="2865813230" sldId="1155"/>
        </pc:sldMkLst>
      </pc:sldChg>
      <pc:sldChg chg="add del">
        <pc:chgData name="Ricardo Luiz Freitas" userId="122532effb8c3c75" providerId="LiveId" clId="{D3314CF1-39E8-430E-B6B9-AFB42D0247C6}" dt="2024-06-16T12:42:48.314" v="22" actId="47"/>
        <pc:sldMkLst>
          <pc:docMk/>
          <pc:sldMk cId="369017032" sldId="1156"/>
        </pc:sldMkLst>
      </pc:sldChg>
      <pc:sldChg chg="add del">
        <pc:chgData name="Ricardo Luiz Freitas" userId="122532effb8c3c75" providerId="LiveId" clId="{D3314CF1-39E8-430E-B6B9-AFB42D0247C6}" dt="2024-06-16T12:42:48.314" v="22" actId="47"/>
        <pc:sldMkLst>
          <pc:docMk/>
          <pc:sldMk cId="1452307322" sldId="1157"/>
        </pc:sldMkLst>
      </pc:sldChg>
      <pc:sldChg chg="add del">
        <pc:chgData name="Ricardo Luiz Freitas" userId="122532effb8c3c75" providerId="LiveId" clId="{D3314CF1-39E8-430E-B6B9-AFB42D0247C6}" dt="2024-06-16T12:42:48.314" v="22" actId="47"/>
        <pc:sldMkLst>
          <pc:docMk/>
          <pc:sldMk cId="2035226545" sldId="1158"/>
        </pc:sldMkLst>
      </pc:sldChg>
      <pc:sldChg chg="add del">
        <pc:chgData name="Ricardo Luiz Freitas" userId="122532effb8c3c75" providerId="LiveId" clId="{D3314CF1-39E8-430E-B6B9-AFB42D0247C6}" dt="2024-06-16T12:42:48.314" v="22" actId="47"/>
        <pc:sldMkLst>
          <pc:docMk/>
          <pc:sldMk cId="3852177045" sldId="1159"/>
        </pc:sldMkLst>
      </pc:sldChg>
      <pc:sldChg chg="add del">
        <pc:chgData name="Ricardo Luiz Freitas" userId="122532effb8c3c75" providerId="LiveId" clId="{D3314CF1-39E8-430E-B6B9-AFB42D0247C6}" dt="2024-06-16T12:42:48.314" v="22" actId="47"/>
        <pc:sldMkLst>
          <pc:docMk/>
          <pc:sldMk cId="598905980" sldId="1160"/>
        </pc:sldMkLst>
      </pc:sldChg>
      <pc:sldChg chg="add del">
        <pc:chgData name="Ricardo Luiz Freitas" userId="122532effb8c3c75" providerId="LiveId" clId="{D3314CF1-39E8-430E-B6B9-AFB42D0247C6}" dt="2024-06-16T12:42:48.314" v="22" actId="47"/>
        <pc:sldMkLst>
          <pc:docMk/>
          <pc:sldMk cId="276831615" sldId="1161"/>
        </pc:sldMkLst>
      </pc:sldChg>
      <pc:sldChg chg="add del">
        <pc:chgData name="Ricardo Luiz Freitas" userId="122532effb8c3c75" providerId="LiveId" clId="{D3314CF1-39E8-430E-B6B9-AFB42D0247C6}" dt="2024-06-16T12:42:48.314" v="22" actId="47"/>
        <pc:sldMkLst>
          <pc:docMk/>
          <pc:sldMk cId="3920645412" sldId="1162"/>
        </pc:sldMkLst>
      </pc:sldChg>
      <pc:sldChg chg="add del">
        <pc:chgData name="Ricardo Luiz Freitas" userId="122532effb8c3c75" providerId="LiveId" clId="{D3314CF1-39E8-430E-B6B9-AFB42D0247C6}" dt="2024-06-16T12:42:48.314" v="22" actId="47"/>
        <pc:sldMkLst>
          <pc:docMk/>
          <pc:sldMk cId="3143754329" sldId="1163"/>
        </pc:sldMkLst>
      </pc:sldChg>
      <pc:sldChg chg="add del">
        <pc:chgData name="Ricardo Luiz Freitas" userId="122532effb8c3c75" providerId="LiveId" clId="{D3314CF1-39E8-430E-B6B9-AFB42D0247C6}" dt="2024-06-16T12:42:48.314" v="22" actId="47"/>
        <pc:sldMkLst>
          <pc:docMk/>
          <pc:sldMk cId="4269611202" sldId="1164"/>
        </pc:sldMkLst>
      </pc:sldChg>
      <pc:sldChg chg="add del">
        <pc:chgData name="Ricardo Luiz Freitas" userId="122532effb8c3c75" providerId="LiveId" clId="{D3314CF1-39E8-430E-B6B9-AFB42D0247C6}" dt="2024-06-16T12:42:48.314" v="22" actId="47"/>
        <pc:sldMkLst>
          <pc:docMk/>
          <pc:sldMk cId="2792924842" sldId="1165"/>
        </pc:sldMkLst>
      </pc:sldChg>
      <pc:sldChg chg="delSp del">
        <pc:chgData name="Ricardo Luiz Freitas" userId="122532effb8c3c75" providerId="LiveId" clId="{D3314CF1-39E8-430E-B6B9-AFB42D0247C6}" dt="2024-06-16T12:49:37.496" v="32" actId="47"/>
        <pc:sldMkLst>
          <pc:docMk/>
          <pc:sldMk cId="4065831989" sldId="1166"/>
        </pc:sldMkLst>
        <pc:picChg chg="del">
          <ac:chgData name="Ricardo Luiz Freitas" userId="122532effb8c3c75" providerId="LiveId" clId="{D3314CF1-39E8-430E-B6B9-AFB42D0247C6}" dt="2024-06-16T12:49:07.261" v="25" actId="21"/>
          <ac:picMkLst>
            <pc:docMk/>
            <pc:sldMk cId="4065831989" sldId="1166"/>
            <ac:picMk id="40962" creationId="{E10E93D6-19C7-51BB-C67A-896170B7A9D1}"/>
          </ac:picMkLst>
        </pc:picChg>
      </pc:sldChg>
      <pc:sldChg chg="add del">
        <pc:chgData name="Ricardo Luiz Freitas" userId="122532effb8c3c75" providerId="LiveId" clId="{D3314CF1-39E8-430E-B6B9-AFB42D0247C6}" dt="2024-06-16T12:42:48.314" v="22" actId="47"/>
        <pc:sldMkLst>
          <pc:docMk/>
          <pc:sldMk cId="2476216326" sldId="1167"/>
        </pc:sldMkLst>
      </pc:sldChg>
      <pc:sldChg chg="addSp delSp modSp">
        <pc:chgData name="Ricardo Luiz Freitas" userId="122532effb8c3c75" providerId="LiveId" clId="{D3314CF1-39E8-430E-B6B9-AFB42D0247C6}" dt="2024-07-09T12:31:49.123" v="988" actId="1038"/>
        <pc:sldMkLst>
          <pc:docMk/>
          <pc:sldMk cId="1880261034" sldId="1168"/>
        </pc:sldMkLst>
        <pc:spChg chg="del">
          <ac:chgData name="Ricardo Luiz Freitas" userId="122532effb8c3c75" providerId="LiveId" clId="{D3314CF1-39E8-430E-B6B9-AFB42D0247C6}" dt="2024-07-09T12:31:35.582" v="969" actId="478"/>
          <ac:spMkLst>
            <pc:docMk/>
            <pc:sldMk cId="1880261034" sldId="1168"/>
            <ac:spMk id="2" creationId="{549554CE-5085-4AA2-7FA8-F4CA7189E3D4}"/>
          </ac:spMkLst>
        </pc:spChg>
        <pc:spChg chg="add del mod">
          <ac:chgData name="Ricardo Luiz Freitas" userId="122532effb8c3c75" providerId="LiveId" clId="{D3314CF1-39E8-430E-B6B9-AFB42D0247C6}" dt="2024-07-09T12:31:40.448" v="970" actId="478"/>
          <ac:spMkLst>
            <pc:docMk/>
            <pc:sldMk cId="1880261034" sldId="1168"/>
            <ac:spMk id="3" creationId="{02753361-036E-0ED3-472B-56829CBBD0F3}"/>
          </ac:spMkLst>
        </pc:spChg>
        <pc:picChg chg="mod">
          <ac:chgData name="Ricardo Luiz Freitas" userId="122532effb8c3c75" providerId="LiveId" clId="{D3314CF1-39E8-430E-B6B9-AFB42D0247C6}" dt="2024-07-09T12:31:49.123" v="988" actId="1038"/>
          <ac:picMkLst>
            <pc:docMk/>
            <pc:sldMk cId="1880261034" sldId="1168"/>
            <ac:picMk id="1044" creationId="{546562BC-64E9-2207-F4E1-1A25D82CEA2A}"/>
          </ac:picMkLst>
        </pc:picChg>
      </pc:sldChg>
      <pc:sldChg chg="add del">
        <pc:chgData name="Ricardo Luiz Freitas" userId="122532effb8c3c75" providerId="LiveId" clId="{D3314CF1-39E8-430E-B6B9-AFB42D0247C6}" dt="2024-06-16T12:42:48.314" v="22" actId="47"/>
        <pc:sldMkLst>
          <pc:docMk/>
          <pc:sldMk cId="2222128507" sldId="1169"/>
        </pc:sldMkLst>
      </pc:sldChg>
      <pc:sldChg chg="add del">
        <pc:chgData name="Ricardo Luiz Freitas" userId="122532effb8c3c75" providerId="LiveId" clId="{D3314CF1-39E8-430E-B6B9-AFB42D0247C6}" dt="2024-06-16T12:42:48.314" v="22" actId="47"/>
        <pc:sldMkLst>
          <pc:docMk/>
          <pc:sldMk cId="2061740134" sldId="1170"/>
        </pc:sldMkLst>
      </pc:sldChg>
      <pc:sldChg chg="add del">
        <pc:chgData name="Ricardo Luiz Freitas" userId="122532effb8c3c75" providerId="LiveId" clId="{D3314CF1-39E8-430E-B6B9-AFB42D0247C6}" dt="2024-06-16T12:42:48.314" v="22" actId="47"/>
        <pc:sldMkLst>
          <pc:docMk/>
          <pc:sldMk cId="3084536597" sldId="1171"/>
        </pc:sldMkLst>
      </pc:sldChg>
      <pc:sldChg chg="add del">
        <pc:chgData name="Ricardo Luiz Freitas" userId="122532effb8c3c75" providerId="LiveId" clId="{D3314CF1-39E8-430E-B6B9-AFB42D0247C6}" dt="2024-06-16T12:42:48.314" v="22" actId="47"/>
        <pc:sldMkLst>
          <pc:docMk/>
          <pc:sldMk cId="946726269" sldId="1172"/>
        </pc:sldMkLst>
      </pc:sldChg>
      <pc:sldChg chg="add del">
        <pc:chgData name="Ricardo Luiz Freitas" userId="122532effb8c3c75" providerId="LiveId" clId="{D3314CF1-39E8-430E-B6B9-AFB42D0247C6}" dt="2024-06-16T12:42:48.314" v="22" actId="47"/>
        <pc:sldMkLst>
          <pc:docMk/>
          <pc:sldMk cId="717495272" sldId="1174"/>
        </pc:sldMkLst>
      </pc:sldChg>
      <pc:sldChg chg="add del">
        <pc:chgData name="Ricardo Luiz Freitas" userId="122532effb8c3c75" providerId="LiveId" clId="{D3314CF1-39E8-430E-B6B9-AFB42D0247C6}" dt="2024-06-16T12:42:48.314" v="22" actId="47"/>
        <pc:sldMkLst>
          <pc:docMk/>
          <pc:sldMk cId="3570489973" sldId="1175"/>
        </pc:sldMkLst>
      </pc:sldChg>
      <pc:sldChg chg="add del">
        <pc:chgData name="Ricardo Luiz Freitas" userId="122532effb8c3c75" providerId="LiveId" clId="{D3314CF1-39E8-430E-B6B9-AFB42D0247C6}" dt="2024-06-16T12:42:48.314" v="22" actId="47"/>
        <pc:sldMkLst>
          <pc:docMk/>
          <pc:sldMk cId="2654735794" sldId="1176"/>
        </pc:sldMkLst>
      </pc:sldChg>
      <pc:sldChg chg="add del">
        <pc:chgData name="Ricardo Luiz Freitas" userId="122532effb8c3c75" providerId="LiveId" clId="{D3314CF1-39E8-430E-B6B9-AFB42D0247C6}" dt="2024-06-16T12:42:48.314" v="22" actId="47"/>
        <pc:sldMkLst>
          <pc:docMk/>
          <pc:sldMk cId="259279890" sldId="1177"/>
        </pc:sldMkLst>
      </pc:sldChg>
      <pc:sldChg chg="add del">
        <pc:chgData name="Ricardo Luiz Freitas" userId="122532effb8c3c75" providerId="LiveId" clId="{D3314CF1-39E8-430E-B6B9-AFB42D0247C6}" dt="2024-06-16T12:42:48.314" v="22" actId="47"/>
        <pc:sldMkLst>
          <pc:docMk/>
          <pc:sldMk cId="995917430" sldId="1178"/>
        </pc:sldMkLst>
      </pc:sldChg>
      <pc:sldChg chg="add del">
        <pc:chgData name="Ricardo Luiz Freitas" userId="122532effb8c3c75" providerId="LiveId" clId="{D3314CF1-39E8-430E-B6B9-AFB42D0247C6}" dt="2024-06-16T12:42:48.314" v="22" actId="47"/>
        <pc:sldMkLst>
          <pc:docMk/>
          <pc:sldMk cId="1411730550" sldId="1179"/>
        </pc:sldMkLst>
      </pc:sldChg>
      <pc:sldChg chg="add del">
        <pc:chgData name="Ricardo Luiz Freitas" userId="122532effb8c3c75" providerId="LiveId" clId="{D3314CF1-39E8-430E-B6B9-AFB42D0247C6}" dt="2024-06-16T12:42:48.314" v="22" actId="47"/>
        <pc:sldMkLst>
          <pc:docMk/>
          <pc:sldMk cId="2160415914" sldId="1180"/>
        </pc:sldMkLst>
      </pc:sldChg>
      <pc:sldChg chg="add del">
        <pc:chgData name="Ricardo Luiz Freitas" userId="122532effb8c3c75" providerId="LiveId" clId="{D3314CF1-39E8-430E-B6B9-AFB42D0247C6}" dt="2024-06-16T12:42:48.314" v="22" actId="47"/>
        <pc:sldMkLst>
          <pc:docMk/>
          <pc:sldMk cId="3965304658" sldId="1181"/>
        </pc:sldMkLst>
      </pc:sldChg>
      <pc:sldChg chg="add del">
        <pc:chgData name="Ricardo Luiz Freitas" userId="122532effb8c3c75" providerId="LiveId" clId="{D3314CF1-39E8-430E-B6B9-AFB42D0247C6}" dt="2024-06-16T12:42:48.314" v="22" actId="47"/>
        <pc:sldMkLst>
          <pc:docMk/>
          <pc:sldMk cId="2171431768" sldId="1182"/>
        </pc:sldMkLst>
      </pc:sldChg>
      <pc:sldChg chg="add del">
        <pc:chgData name="Ricardo Luiz Freitas" userId="122532effb8c3c75" providerId="LiveId" clId="{D3314CF1-39E8-430E-B6B9-AFB42D0247C6}" dt="2024-06-16T12:42:48.314" v="22" actId="47"/>
        <pc:sldMkLst>
          <pc:docMk/>
          <pc:sldMk cId="1707765751" sldId="1183"/>
        </pc:sldMkLst>
      </pc:sldChg>
      <pc:sldChg chg="add del">
        <pc:chgData name="Ricardo Luiz Freitas" userId="122532effb8c3c75" providerId="LiveId" clId="{D3314CF1-39E8-430E-B6B9-AFB42D0247C6}" dt="2024-06-16T12:42:48.314" v="22" actId="47"/>
        <pc:sldMkLst>
          <pc:docMk/>
          <pc:sldMk cId="2450209436" sldId="1184"/>
        </pc:sldMkLst>
      </pc:sldChg>
      <pc:sldChg chg="add del">
        <pc:chgData name="Ricardo Luiz Freitas" userId="122532effb8c3c75" providerId="LiveId" clId="{D3314CF1-39E8-430E-B6B9-AFB42D0247C6}" dt="2024-06-16T12:42:48.314" v="22" actId="47"/>
        <pc:sldMkLst>
          <pc:docMk/>
          <pc:sldMk cId="3407789372" sldId="1185"/>
        </pc:sldMkLst>
      </pc:sldChg>
      <pc:sldChg chg="add del">
        <pc:chgData name="Ricardo Luiz Freitas" userId="122532effb8c3c75" providerId="LiveId" clId="{D3314CF1-39E8-430E-B6B9-AFB42D0247C6}" dt="2024-06-16T12:42:48.314" v="22" actId="47"/>
        <pc:sldMkLst>
          <pc:docMk/>
          <pc:sldMk cId="2354306353" sldId="1186"/>
        </pc:sldMkLst>
      </pc:sldChg>
      <pc:sldChg chg="add del">
        <pc:chgData name="Ricardo Luiz Freitas" userId="122532effb8c3c75" providerId="LiveId" clId="{D3314CF1-39E8-430E-B6B9-AFB42D0247C6}" dt="2024-06-16T12:42:48.314" v="22" actId="47"/>
        <pc:sldMkLst>
          <pc:docMk/>
          <pc:sldMk cId="3914726513" sldId="1187"/>
        </pc:sldMkLst>
      </pc:sldChg>
      <pc:sldChg chg="add del">
        <pc:chgData name="Ricardo Luiz Freitas" userId="122532effb8c3c75" providerId="LiveId" clId="{D3314CF1-39E8-430E-B6B9-AFB42D0247C6}" dt="2024-06-16T12:42:48.314" v="22" actId="47"/>
        <pc:sldMkLst>
          <pc:docMk/>
          <pc:sldMk cId="4032809456" sldId="1188"/>
        </pc:sldMkLst>
      </pc:sldChg>
      <pc:sldChg chg="add del">
        <pc:chgData name="Ricardo Luiz Freitas" userId="122532effb8c3c75" providerId="LiveId" clId="{D3314CF1-39E8-430E-B6B9-AFB42D0247C6}" dt="2024-06-16T12:42:48.314" v="22" actId="47"/>
        <pc:sldMkLst>
          <pc:docMk/>
          <pc:sldMk cId="2559897920" sldId="1189"/>
        </pc:sldMkLst>
      </pc:sldChg>
      <pc:sldChg chg="add del">
        <pc:chgData name="Ricardo Luiz Freitas" userId="122532effb8c3c75" providerId="LiveId" clId="{D3314CF1-39E8-430E-B6B9-AFB42D0247C6}" dt="2024-06-16T12:42:48.314" v="22" actId="47"/>
        <pc:sldMkLst>
          <pc:docMk/>
          <pc:sldMk cId="4110395532" sldId="1190"/>
        </pc:sldMkLst>
      </pc:sldChg>
      <pc:sldChg chg="add del">
        <pc:chgData name="Ricardo Luiz Freitas" userId="122532effb8c3c75" providerId="LiveId" clId="{D3314CF1-39E8-430E-B6B9-AFB42D0247C6}" dt="2024-06-16T12:42:48.314" v="22" actId="47"/>
        <pc:sldMkLst>
          <pc:docMk/>
          <pc:sldMk cId="2802879384" sldId="1191"/>
        </pc:sldMkLst>
      </pc:sldChg>
      <pc:sldChg chg="add del">
        <pc:chgData name="Ricardo Luiz Freitas" userId="122532effb8c3c75" providerId="LiveId" clId="{D3314CF1-39E8-430E-B6B9-AFB42D0247C6}" dt="2024-06-16T12:42:48.314" v="22" actId="47"/>
        <pc:sldMkLst>
          <pc:docMk/>
          <pc:sldMk cId="4245116360" sldId="1192"/>
        </pc:sldMkLst>
      </pc:sldChg>
      <pc:sldChg chg="add del">
        <pc:chgData name="Ricardo Luiz Freitas" userId="122532effb8c3c75" providerId="LiveId" clId="{D3314CF1-39E8-430E-B6B9-AFB42D0247C6}" dt="2024-06-16T12:42:48.314" v="22" actId="47"/>
        <pc:sldMkLst>
          <pc:docMk/>
          <pc:sldMk cId="171553762" sldId="1195"/>
        </pc:sldMkLst>
      </pc:sldChg>
      <pc:sldChg chg="add del">
        <pc:chgData name="Ricardo Luiz Freitas" userId="122532effb8c3c75" providerId="LiveId" clId="{D3314CF1-39E8-430E-B6B9-AFB42D0247C6}" dt="2024-06-16T12:42:48.314" v="22" actId="47"/>
        <pc:sldMkLst>
          <pc:docMk/>
          <pc:sldMk cId="3530820251" sldId="1196"/>
        </pc:sldMkLst>
      </pc:sldChg>
      <pc:sldChg chg="add del">
        <pc:chgData name="Ricardo Luiz Freitas" userId="122532effb8c3c75" providerId="LiveId" clId="{D3314CF1-39E8-430E-B6B9-AFB42D0247C6}" dt="2024-06-16T12:42:48.314" v="22" actId="47"/>
        <pc:sldMkLst>
          <pc:docMk/>
          <pc:sldMk cId="2366527087" sldId="1203"/>
        </pc:sldMkLst>
      </pc:sldChg>
      <pc:sldChg chg="add del">
        <pc:chgData name="Ricardo Luiz Freitas" userId="122532effb8c3c75" providerId="LiveId" clId="{D3314CF1-39E8-430E-B6B9-AFB42D0247C6}" dt="2024-06-16T12:42:48.314" v="22" actId="47"/>
        <pc:sldMkLst>
          <pc:docMk/>
          <pc:sldMk cId="1127731629" sldId="1204"/>
        </pc:sldMkLst>
      </pc:sldChg>
      <pc:sldChg chg="add del">
        <pc:chgData name="Ricardo Luiz Freitas" userId="122532effb8c3c75" providerId="LiveId" clId="{D3314CF1-39E8-430E-B6B9-AFB42D0247C6}" dt="2024-06-16T12:42:48.314" v="22" actId="47"/>
        <pc:sldMkLst>
          <pc:docMk/>
          <pc:sldMk cId="2922663414" sldId="1205"/>
        </pc:sldMkLst>
      </pc:sldChg>
      <pc:sldChg chg="add del">
        <pc:chgData name="Ricardo Luiz Freitas" userId="122532effb8c3c75" providerId="LiveId" clId="{D3314CF1-39E8-430E-B6B9-AFB42D0247C6}" dt="2024-06-16T12:42:48.314" v="22" actId="47"/>
        <pc:sldMkLst>
          <pc:docMk/>
          <pc:sldMk cId="95909805" sldId="1206"/>
        </pc:sldMkLst>
      </pc:sldChg>
      <pc:sldChg chg="add del">
        <pc:chgData name="Ricardo Luiz Freitas" userId="122532effb8c3c75" providerId="LiveId" clId="{D3314CF1-39E8-430E-B6B9-AFB42D0247C6}" dt="2024-06-16T12:42:48.314" v="22" actId="47"/>
        <pc:sldMkLst>
          <pc:docMk/>
          <pc:sldMk cId="2395329306" sldId="1207"/>
        </pc:sldMkLst>
      </pc:sldChg>
      <pc:sldChg chg="add del">
        <pc:chgData name="Ricardo Luiz Freitas" userId="122532effb8c3c75" providerId="LiveId" clId="{D3314CF1-39E8-430E-B6B9-AFB42D0247C6}" dt="2024-06-16T12:42:48.314" v="22" actId="47"/>
        <pc:sldMkLst>
          <pc:docMk/>
          <pc:sldMk cId="2216555019" sldId="1208"/>
        </pc:sldMkLst>
      </pc:sldChg>
      <pc:sldChg chg="add del">
        <pc:chgData name="Ricardo Luiz Freitas" userId="122532effb8c3c75" providerId="LiveId" clId="{D3314CF1-39E8-430E-B6B9-AFB42D0247C6}" dt="2024-06-16T12:42:48.314" v="22" actId="47"/>
        <pc:sldMkLst>
          <pc:docMk/>
          <pc:sldMk cId="3763204227" sldId="1209"/>
        </pc:sldMkLst>
      </pc:sldChg>
      <pc:sldChg chg="add del">
        <pc:chgData name="Ricardo Luiz Freitas" userId="122532effb8c3c75" providerId="LiveId" clId="{D3314CF1-39E8-430E-B6B9-AFB42D0247C6}" dt="2024-06-16T12:42:48.314" v="22" actId="47"/>
        <pc:sldMkLst>
          <pc:docMk/>
          <pc:sldMk cId="2046794830" sldId="1210"/>
        </pc:sldMkLst>
      </pc:sldChg>
      <pc:sldChg chg="add del">
        <pc:chgData name="Ricardo Luiz Freitas" userId="122532effb8c3c75" providerId="LiveId" clId="{D3314CF1-39E8-430E-B6B9-AFB42D0247C6}" dt="2024-06-16T12:42:48.314" v="22" actId="47"/>
        <pc:sldMkLst>
          <pc:docMk/>
          <pc:sldMk cId="3468780117" sldId="1211"/>
        </pc:sldMkLst>
      </pc:sldChg>
      <pc:sldChg chg="add del">
        <pc:chgData name="Ricardo Luiz Freitas" userId="122532effb8c3c75" providerId="LiveId" clId="{D3314CF1-39E8-430E-B6B9-AFB42D0247C6}" dt="2024-06-16T12:42:48.314" v="22" actId="47"/>
        <pc:sldMkLst>
          <pc:docMk/>
          <pc:sldMk cId="665216412" sldId="1213"/>
        </pc:sldMkLst>
      </pc:sldChg>
      <pc:sldChg chg="add del">
        <pc:chgData name="Ricardo Luiz Freitas" userId="122532effb8c3c75" providerId="LiveId" clId="{D3314CF1-39E8-430E-B6B9-AFB42D0247C6}" dt="2024-06-16T12:42:48.314" v="22" actId="47"/>
        <pc:sldMkLst>
          <pc:docMk/>
          <pc:sldMk cId="1626635978" sldId="1216"/>
        </pc:sldMkLst>
      </pc:sldChg>
      <pc:sldChg chg="modSp mod">
        <pc:chgData name="Ricardo Luiz Freitas" userId="122532effb8c3c75" providerId="LiveId" clId="{D3314CF1-39E8-430E-B6B9-AFB42D0247C6}" dt="2024-06-16T12:41:44.087" v="12" actId="20577"/>
        <pc:sldMkLst>
          <pc:docMk/>
          <pc:sldMk cId="0" sldId="1219"/>
        </pc:sldMkLst>
        <pc:spChg chg="mod">
          <ac:chgData name="Ricardo Luiz Freitas" userId="122532effb8c3c75" providerId="LiveId" clId="{D3314CF1-39E8-430E-B6B9-AFB42D0247C6}" dt="2024-06-16T12:41:44.087" v="12" actId="20577"/>
          <ac:spMkLst>
            <pc:docMk/>
            <pc:sldMk cId="0" sldId="1219"/>
            <ac:spMk id="5124" creationId="{00000000-0000-0000-0000-000000000000}"/>
          </ac:spMkLst>
        </pc:spChg>
      </pc:sldChg>
      <pc:sldChg chg="addSp delSp modSp add mod modClrScheme chgLayout">
        <pc:chgData name="Ricardo Luiz Freitas" userId="122532effb8c3c75" providerId="LiveId" clId="{D3314CF1-39E8-430E-B6B9-AFB42D0247C6}" dt="2024-07-08T17:52:07.325" v="586" actId="1035"/>
        <pc:sldMkLst>
          <pc:docMk/>
          <pc:sldMk cId="1353110695" sldId="1220"/>
        </pc:sldMkLst>
        <pc:spChg chg="mod">
          <ac:chgData name="Ricardo Luiz Freitas" userId="122532effb8c3c75" providerId="LiveId" clId="{D3314CF1-39E8-430E-B6B9-AFB42D0247C6}" dt="2024-07-08T17:23:04.689" v="114" actId="26606"/>
          <ac:spMkLst>
            <pc:docMk/>
            <pc:sldMk cId="1353110695" sldId="1220"/>
            <ac:spMk id="2" creationId="{31885DEF-5E15-D0AC-8259-CD9F8FBBDF1F}"/>
          </ac:spMkLst>
        </pc:spChg>
        <pc:spChg chg="mod">
          <ac:chgData name="Ricardo Luiz Freitas" userId="122532effb8c3c75" providerId="LiveId" clId="{D3314CF1-39E8-430E-B6B9-AFB42D0247C6}" dt="2024-07-08T17:52:07.325" v="586" actId="1035"/>
          <ac:spMkLst>
            <pc:docMk/>
            <pc:sldMk cId="1353110695" sldId="1220"/>
            <ac:spMk id="3" creationId="{AE821B41-1E0C-0147-0FEF-1716186AC792}"/>
          </ac:spMkLst>
        </pc:spChg>
        <pc:spChg chg="mod ord">
          <ac:chgData name="Ricardo Luiz Freitas" userId="122532effb8c3c75" providerId="LiveId" clId="{D3314CF1-39E8-430E-B6B9-AFB42D0247C6}" dt="2024-07-08T17:23:04.689" v="114" actId="26606"/>
          <ac:spMkLst>
            <pc:docMk/>
            <pc:sldMk cId="1353110695" sldId="1220"/>
            <ac:spMk id="4" creationId="{A29E2416-C5BA-882D-FBC1-06D9238F8DA6}"/>
          </ac:spMkLst>
        </pc:spChg>
        <pc:picChg chg="add del mod">
          <ac:chgData name="Ricardo Luiz Freitas" userId="122532effb8c3c75" providerId="LiveId" clId="{D3314CF1-39E8-430E-B6B9-AFB42D0247C6}" dt="2024-07-08T17:23:10.850" v="116" actId="478"/>
          <ac:picMkLst>
            <pc:docMk/>
            <pc:sldMk cId="1353110695" sldId="1220"/>
            <ac:picMk id="5" creationId="{0E9A388C-5D0F-83F2-E2B3-030BC9016B81}"/>
          </ac:picMkLst>
        </pc:picChg>
        <pc:picChg chg="add mod">
          <ac:chgData name="Ricardo Luiz Freitas" userId="122532effb8c3c75" providerId="LiveId" clId="{D3314CF1-39E8-430E-B6B9-AFB42D0247C6}" dt="2024-07-08T17:23:36.823" v="121" actId="196"/>
          <ac:picMkLst>
            <pc:docMk/>
            <pc:sldMk cId="1353110695" sldId="1220"/>
            <ac:picMk id="6" creationId="{FC5CCF26-5097-61CB-94C6-5517471AC1DB}"/>
          </ac:picMkLst>
        </pc:picChg>
      </pc:sldChg>
      <pc:sldChg chg="add del">
        <pc:chgData name="Ricardo Luiz Freitas" userId="122532effb8c3c75" providerId="LiveId" clId="{D3314CF1-39E8-430E-B6B9-AFB42D0247C6}" dt="2024-06-16T12:42:48.314" v="22" actId="47"/>
        <pc:sldMkLst>
          <pc:docMk/>
          <pc:sldMk cId="1818202550" sldId="1220"/>
        </pc:sldMkLst>
      </pc:sldChg>
      <pc:sldChg chg="addSp delSp modSp add del mod">
        <pc:chgData name="Ricardo Luiz Freitas" userId="122532effb8c3c75" providerId="LiveId" clId="{D3314CF1-39E8-430E-B6B9-AFB42D0247C6}" dt="2024-07-08T17:42:09.549" v="442" actId="47"/>
        <pc:sldMkLst>
          <pc:docMk/>
          <pc:sldMk cId="874937528" sldId="1221"/>
        </pc:sldMkLst>
        <pc:spChg chg="mod">
          <ac:chgData name="Ricardo Luiz Freitas" userId="122532effb8c3c75" providerId="LiveId" clId="{D3314CF1-39E8-430E-B6B9-AFB42D0247C6}" dt="2024-07-08T17:41:45.997" v="439" actId="20577"/>
          <ac:spMkLst>
            <pc:docMk/>
            <pc:sldMk cId="874937528" sldId="1221"/>
            <ac:spMk id="2" creationId="{31885DEF-5E15-D0AC-8259-CD9F8FBBDF1F}"/>
          </ac:spMkLst>
        </pc:spChg>
        <pc:spChg chg="del">
          <ac:chgData name="Ricardo Luiz Freitas" userId="122532effb8c3c75" providerId="LiveId" clId="{D3314CF1-39E8-430E-B6B9-AFB42D0247C6}" dt="2024-07-08T17:25:42.091" v="142" actId="478"/>
          <ac:spMkLst>
            <pc:docMk/>
            <pc:sldMk cId="874937528" sldId="1221"/>
            <ac:spMk id="3" creationId="{AE821B41-1E0C-0147-0FEF-1716186AC792}"/>
          </ac:spMkLst>
        </pc:spChg>
        <pc:spChg chg="add del mod">
          <ac:chgData name="Ricardo Luiz Freitas" userId="122532effb8c3c75" providerId="LiveId" clId="{D3314CF1-39E8-430E-B6B9-AFB42D0247C6}" dt="2024-07-08T17:25:43.883" v="143" actId="478"/>
          <ac:spMkLst>
            <pc:docMk/>
            <pc:sldMk cId="874937528" sldId="1221"/>
            <ac:spMk id="5" creationId="{53E60A39-CBD0-A35A-D31B-4D611CC26B31}"/>
          </ac:spMkLst>
        </pc:spChg>
        <pc:spChg chg="add mod">
          <ac:chgData name="Ricardo Luiz Freitas" userId="122532effb8c3c75" providerId="LiveId" clId="{D3314CF1-39E8-430E-B6B9-AFB42D0247C6}" dt="2024-07-08T17:42:03.581" v="441" actId="14100"/>
          <ac:spMkLst>
            <pc:docMk/>
            <pc:sldMk cId="874937528" sldId="1221"/>
            <ac:spMk id="8" creationId="{37554FCB-0358-521C-DABA-11B20FE6366E}"/>
          </ac:spMkLst>
        </pc:spChg>
        <pc:picChg chg="del">
          <ac:chgData name="Ricardo Luiz Freitas" userId="122532effb8c3c75" providerId="LiveId" clId="{D3314CF1-39E8-430E-B6B9-AFB42D0247C6}" dt="2024-07-08T17:25:44.531" v="144" actId="478"/>
          <ac:picMkLst>
            <pc:docMk/>
            <pc:sldMk cId="874937528" sldId="1221"/>
            <ac:picMk id="6" creationId="{FC5CCF26-5097-61CB-94C6-5517471AC1DB}"/>
          </ac:picMkLst>
        </pc:picChg>
      </pc:sldChg>
      <pc:sldChg chg="new del">
        <pc:chgData name="Ricardo Luiz Freitas" userId="122532effb8c3c75" providerId="LiveId" clId="{D3314CF1-39E8-430E-B6B9-AFB42D0247C6}" dt="2024-07-08T17:25:34.442" v="140" actId="680"/>
        <pc:sldMkLst>
          <pc:docMk/>
          <pc:sldMk cId="2288245230" sldId="1221"/>
        </pc:sldMkLst>
      </pc:sldChg>
      <pc:sldChg chg="add del">
        <pc:chgData name="Ricardo Luiz Freitas" userId="122532effb8c3c75" providerId="LiveId" clId="{D3314CF1-39E8-430E-B6B9-AFB42D0247C6}" dt="2024-06-16T12:42:48.314" v="22" actId="47"/>
        <pc:sldMkLst>
          <pc:docMk/>
          <pc:sldMk cId="2816214510" sldId="1221"/>
        </pc:sldMkLst>
      </pc:sldChg>
      <pc:sldChg chg="new del">
        <pc:chgData name="Ricardo Luiz Freitas" userId="122532effb8c3c75" providerId="LiveId" clId="{D3314CF1-39E8-430E-B6B9-AFB42D0247C6}" dt="2024-07-08T17:25:25.699" v="138" actId="680"/>
        <pc:sldMkLst>
          <pc:docMk/>
          <pc:sldMk cId="3138033402" sldId="1221"/>
        </pc:sldMkLst>
      </pc:sldChg>
      <pc:sldChg chg="add del">
        <pc:chgData name="Ricardo Luiz Freitas" userId="122532effb8c3c75" providerId="LiveId" clId="{D3314CF1-39E8-430E-B6B9-AFB42D0247C6}" dt="2024-06-16T12:42:48.314" v="22" actId="47"/>
        <pc:sldMkLst>
          <pc:docMk/>
          <pc:sldMk cId="2738071648" sldId="1222"/>
        </pc:sldMkLst>
      </pc:sldChg>
      <pc:sldChg chg="delSp modSp add mod">
        <pc:chgData name="Ricardo Luiz Freitas" userId="122532effb8c3c75" providerId="LiveId" clId="{D3314CF1-39E8-430E-B6B9-AFB42D0247C6}" dt="2024-07-08T17:37:17.091" v="372" actId="1037"/>
        <pc:sldMkLst>
          <pc:docMk/>
          <pc:sldMk cId="3832302934" sldId="1222"/>
        </pc:sldMkLst>
        <pc:picChg chg="del">
          <ac:chgData name="Ricardo Luiz Freitas" userId="122532effb8c3c75" providerId="LiveId" clId="{D3314CF1-39E8-430E-B6B9-AFB42D0247C6}" dt="2024-07-08T17:37:05.642" v="350" actId="478"/>
          <ac:picMkLst>
            <pc:docMk/>
            <pc:sldMk cId="3832302934" sldId="1222"/>
            <ac:picMk id="2" creationId="{00000000-0000-0000-0000-000000000000}"/>
          </ac:picMkLst>
        </pc:picChg>
        <pc:picChg chg="mod">
          <ac:chgData name="Ricardo Luiz Freitas" userId="122532effb8c3c75" providerId="LiveId" clId="{D3314CF1-39E8-430E-B6B9-AFB42D0247C6}" dt="2024-07-08T17:37:17.091" v="372" actId="1037"/>
          <ac:picMkLst>
            <pc:docMk/>
            <pc:sldMk cId="3832302934" sldId="1222"/>
            <ac:picMk id="3" creationId="{00000000-0000-0000-0000-000000000000}"/>
          </ac:picMkLst>
        </pc:picChg>
      </pc:sldChg>
      <pc:sldChg chg="addSp delSp modSp add del mod">
        <pc:chgData name="Ricardo Luiz Freitas" userId="122532effb8c3c75" providerId="LiveId" clId="{D3314CF1-39E8-430E-B6B9-AFB42D0247C6}" dt="2024-07-08T17:32:33.103" v="148" actId="47"/>
        <pc:sldMkLst>
          <pc:docMk/>
          <pc:sldMk cId="4174680231" sldId="1222"/>
        </pc:sldMkLst>
        <pc:picChg chg="add del mod">
          <ac:chgData name="Ricardo Luiz Freitas" userId="122532effb8c3c75" providerId="LiveId" clId="{D3314CF1-39E8-430E-B6B9-AFB42D0247C6}" dt="2024-07-08T17:32:28.602" v="147" actId="478"/>
          <ac:picMkLst>
            <pc:docMk/>
            <pc:sldMk cId="4174680231" sldId="1222"/>
            <ac:picMk id="3" creationId="{2B077DE1-CAEA-B8F9-FC9C-D9DABACABABB}"/>
          </ac:picMkLst>
        </pc:picChg>
      </pc:sldChg>
      <pc:sldChg chg="modSp add mod ord">
        <pc:chgData name="Ricardo Luiz Freitas" userId="122532effb8c3c75" providerId="LiveId" clId="{D3314CF1-39E8-430E-B6B9-AFB42D0247C6}" dt="2024-07-08T17:51:19.835" v="563"/>
        <pc:sldMkLst>
          <pc:docMk/>
          <pc:sldMk cId="2213045671" sldId="1223"/>
        </pc:sldMkLst>
        <pc:spChg chg="mod">
          <ac:chgData name="Ricardo Luiz Freitas" userId="122532effb8c3c75" providerId="LiveId" clId="{D3314CF1-39E8-430E-B6B9-AFB42D0247C6}" dt="2024-07-08T17:50:28.649" v="532" actId="20577"/>
          <ac:spMkLst>
            <pc:docMk/>
            <pc:sldMk cId="2213045671" sldId="1223"/>
            <ac:spMk id="3" creationId="{AE821B41-1E0C-0147-0FEF-1716186AC792}"/>
          </ac:spMkLst>
        </pc:spChg>
      </pc:sldChg>
      <pc:sldChg chg="modSp add mod">
        <pc:chgData name="Ricardo Luiz Freitas" userId="122532effb8c3c75" providerId="LiveId" clId="{D3314CF1-39E8-430E-B6B9-AFB42D0247C6}" dt="2024-07-09T12:30:55.851" v="968" actId="20577"/>
        <pc:sldMkLst>
          <pc:docMk/>
          <pc:sldMk cId="1461748406" sldId="1224"/>
        </pc:sldMkLst>
        <pc:spChg chg="mod">
          <ac:chgData name="Ricardo Luiz Freitas" userId="122532effb8c3c75" providerId="LiveId" clId="{D3314CF1-39E8-430E-B6B9-AFB42D0247C6}" dt="2024-07-09T12:30:55.851" v="968" actId="20577"/>
          <ac:spMkLst>
            <pc:docMk/>
            <pc:sldMk cId="1461748406" sldId="1224"/>
            <ac:spMk id="3" creationId="{AE821B41-1E0C-0147-0FEF-1716186AC792}"/>
          </ac:spMkLst>
        </pc:spChg>
      </pc:sldChg>
      <pc:sldChg chg="add del">
        <pc:chgData name="Ricardo Luiz Freitas" userId="122532effb8c3c75" providerId="LiveId" clId="{D3314CF1-39E8-430E-B6B9-AFB42D0247C6}" dt="2024-06-16T12:42:48.314" v="22" actId="47"/>
        <pc:sldMkLst>
          <pc:docMk/>
          <pc:sldMk cId="3863519974" sldId="1224"/>
        </pc:sldMkLst>
      </pc:sldChg>
      <pc:sldChg chg="add del">
        <pc:chgData name="Ricardo Luiz Freitas" userId="122532effb8c3c75" providerId="LiveId" clId="{D3314CF1-39E8-430E-B6B9-AFB42D0247C6}" dt="2024-06-16T12:42:48.314" v="22" actId="47"/>
        <pc:sldMkLst>
          <pc:docMk/>
          <pc:sldMk cId="1056212419" sldId="1225"/>
        </pc:sldMkLst>
      </pc:sldChg>
      <pc:sldChg chg="delSp modSp add modAnim">
        <pc:chgData name="Ricardo Luiz Freitas" userId="122532effb8c3c75" providerId="LiveId" clId="{D3314CF1-39E8-430E-B6B9-AFB42D0247C6}" dt="2024-07-08T17:53:25.369" v="604" actId="1037"/>
        <pc:sldMkLst>
          <pc:docMk/>
          <pc:sldMk cId="2134466708" sldId="1225"/>
        </pc:sldMkLst>
        <pc:picChg chg="del">
          <ac:chgData name="Ricardo Luiz Freitas" userId="122532effb8c3c75" providerId="LiveId" clId="{D3314CF1-39E8-430E-B6B9-AFB42D0247C6}" dt="2024-07-08T17:53:03.879" v="592" actId="478"/>
          <ac:picMkLst>
            <pc:docMk/>
            <pc:sldMk cId="2134466708" sldId="1225"/>
            <ac:picMk id="1026" creationId="{B8A0BB05-E7B2-5076-478D-EFB1B044928D}"/>
          </ac:picMkLst>
        </pc:picChg>
        <pc:picChg chg="del">
          <ac:chgData name="Ricardo Luiz Freitas" userId="122532effb8c3c75" providerId="LiveId" clId="{D3314CF1-39E8-430E-B6B9-AFB42D0247C6}" dt="2024-07-08T17:53:03.203" v="591" actId="478"/>
          <ac:picMkLst>
            <pc:docMk/>
            <pc:sldMk cId="2134466708" sldId="1225"/>
            <ac:picMk id="1028" creationId="{D706C6CD-968A-3173-840E-63894651295C}"/>
          </ac:picMkLst>
        </pc:picChg>
        <pc:picChg chg="del">
          <ac:chgData name="Ricardo Luiz Freitas" userId="122532effb8c3c75" providerId="LiveId" clId="{D3314CF1-39E8-430E-B6B9-AFB42D0247C6}" dt="2024-07-08T17:53:02.525" v="590" actId="478"/>
          <ac:picMkLst>
            <pc:docMk/>
            <pc:sldMk cId="2134466708" sldId="1225"/>
            <ac:picMk id="1030" creationId="{6FEA3B5B-C37F-13E5-2176-945FFDEB9D4B}"/>
          </ac:picMkLst>
        </pc:picChg>
        <pc:picChg chg="del">
          <ac:chgData name="Ricardo Luiz Freitas" userId="122532effb8c3c75" providerId="LiveId" clId="{D3314CF1-39E8-430E-B6B9-AFB42D0247C6}" dt="2024-07-08T17:53:04.430" v="593" actId="478"/>
          <ac:picMkLst>
            <pc:docMk/>
            <pc:sldMk cId="2134466708" sldId="1225"/>
            <ac:picMk id="1032" creationId="{D701EC3C-12D0-3A51-31C4-160C639D5ED0}"/>
          </ac:picMkLst>
        </pc:picChg>
        <pc:picChg chg="mod">
          <ac:chgData name="Ricardo Luiz Freitas" userId="122532effb8c3c75" providerId="LiveId" clId="{D3314CF1-39E8-430E-B6B9-AFB42D0247C6}" dt="2024-07-08T17:53:25.369" v="604" actId="1037"/>
          <ac:picMkLst>
            <pc:docMk/>
            <pc:sldMk cId="2134466708" sldId="1225"/>
            <ac:picMk id="1034" creationId="{EC509DED-5420-1A76-FD21-30C818D7ACD2}"/>
          </ac:picMkLst>
        </pc:picChg>
        <pc:picChg chg="del">
          <ac:chgData name="Ricardo Luiz Freitas" userId="122532effb8c3c75" providerId="LiveId" clId="{D3314CF1-39E8-430E-B6B9-AFB42D0247C6}" dt="2024-07-08T17:53:05.938" v="594" actId="478"/>
          <ac:picMkLst>
            <pc:docMk/>
            <pc:sldMk cId="2134466708" sldId="1225"/>
            <ac:picMk id="1036" creationId="{02253DFB-0E06-17A6-2DC5-641F917CF929}"/>
          </ac:picMkLst>
        </pc:picChg>
      </pc:sldChg>
      <pc:sldChg chg="delSp modSp add modAnim">
        <pc:chgData name="Ricardo Luiz Freitas" userId="122532effb8c3c75" providerId="LiveId" clId="{D3314CF1-39E8-430E-B6B9-AFB42D0247C6}" dt="2024-07-08T17:54:20.140" v="625" actId="1036"/>
        <pc:sldMkLst>
          <pc:docMk/>
          <pc:sldMk cId="1155610185" sldId="1226"/>
        </pc:sldMkLst>
        <pc:picChg chg="mod">
          <ac:chgData name="Ricardo Luiz Freitas" userId="122532effb8c3c75" providerId="LiveId" clId="{D3314CF1-39E8-430E-B6B9-AFB42D0247C6}" dt="2024-07-08T17:54:20.140" v="625" actId="1036"/>
          <ac:picMkLst>
            <pc:docMk/>
            <pc:sldMk cId="1155610185" sldId="1226"/>
            <ac:picMk id="1026" creationId="{B8A0BB05-E7B2-5076-478D-EFB1B044928D}"/>
          </ac:picMkLst>
        </pc:picChg>
        <pc:picChg chg="del">
          <ac:chgData name="Ricardo Luiz Freitas" userId="122532effb8c3c75" providerId="LiveId" clId="{D3314CF1-39E8-430E-B6B9-AFB42D0247C6}" dt="2024-07-08T17:54:06.979" v="608" actId="478"/>
          <ac:picMkLst>
            <pc:docMk/>
            <pc:sldMk cId="1155610185" sldId="1226"/>
            <ac:picMk id="1028" creationId="{D706C6CD-968A-3173-840E-63894651295C}"/>
          </ac:picMkLst>
        </pc:picChg>
        <pc:picChg chg="del">
          <ac:chgData name="Ricardo Luiz Freitas" userId="122532effb8c3c75" providerId="LiveId" clId="{D3314CF1-39E8-430E-B6B9-AFB42D0247C6}" dt="2024-07-08T17:54:06.032" v="607" actId="478"/>
          <ac:picMkLst>
            <pc:docMk/>
            <pc:sldMk cId="1155610185" sldId="1226"/>
            <ac:picMk id="1030" creationId="{6FEA3B5B-C37F-13E5-2176-945FFDEB9D4B}"/>
          </ac:picMkLst>
        </pc:picChg>
        <pc:picChg chg="del">
          <ac:chgData name="Ricardo Luiz Freitas" userId="122532effb8c3c75" providerId="LiveId" clId="{D3314CF1-39E8-430E-B6B9-AFB42D0247C6}" dt="2024-07-08T17:54:07.623" v="609" actId="478"/>
          <ac:picMkLst>
            <pc:docMk/>
            <pc:sldMk cId="1155610185" sldId="1226"/>
            <ac:picMk id="1032" creationId="{D701EC3C-12D0-3A51-31C4-160C639D5ED0}"/>
          </ac:picMkLst>
        </pc:picChg>
        <pc:picChg chg="del">
          <ac:chgData name="Ricardo Luiz Freitas" userId="122532effb8c3c75" providerId="LiveId" clId="{D3314CF1-39E8-430E-B6B9-AFB42D0247C6}" dt="2024-07-08T17:54:08.708" v="610" actId="478"/>
          <ac:picMkLst>
            <pc:docMk/>
            <pc:sldMk cId="1155610185" sldId="1226"/>
            <ac:picMk id="1036" creationId="{02253DFB-0E06-17A6-2DC5-641F917CF929}"/>
          </ac:picMkLst>
        </pc:picChg>
      </pc:sldChg>
      <pc:sldChg chg="add del">
        <pc:chgData name="Ricardo Luiz Freitas" userId="122532effb8c3c75" providerId="LiveId" clId="{D3314CF1-39E8-430E-B6B9-AFB42D0247C6}" dt="2024-06-16T12:42:48.314" v="22" actId="47"/>
        <pc:sldMkLst>
          <pc:docMk/>
          <pc:sldMk cId="3121150425" sldId="1226"/>
        </pc:sldMkLst>
      </pc:sldChg>
      <pc:sldChg chg="add del">
        <pc:chgData name="Ricardo Luiz Freitas" userId="122532effb8c3c75" providerId="LiveId" clId="{D3314CF1-39E8-430E-B6B9-AFB42D0247C6}" dt="2024-06-16T12:42:48.314" v="22" actId="47"/>
        <pc:sldMkLst>
          <pc:docMk/>
          <pc:sldMk cId="192419137" sldId="1227"/>
        </pc:sldMkLst>
      </pc:sldChg>
      <pc:sldChg chg="delSp modSp add ord modAnim">
        <pc:chgData name="Ricardo Luiz Freitas" userId="122532effb8c3c75" providerId="LiveId" clId="{D3314CF1-39E8-430E-B6B9-AFB42D0247C6}" dt="2024-07-08T17:55:35.881" v="670"/>
        <pc:sldMkLst>
          <pc:docMk/>
          <pc:sldMk cId="3441633483" sldId="1227"/>
        </pc:sldMkLst>
        <pc:picChg chg="del">
          <ac:chgData name="Ricardo Luiz Freitas" userId="122532effb8c3c75" providerId="LiveId" clId="{D3314CF1-39E8-430E-B6B9-AFB42D0247C6}" dt="2024-07-08T17:55:10.894" v="628" actId="478"/>
          <ac:picMkLst>
            <pc:docMk/>
            <pc:sldMk cId="3441633483" sldId="1227"/>
            <ac:picMk id="1028" creationId="{D706C6CD-968A-3173-840E-63894651295C}"/>
          </ac:picMkLst>
        </pc:picChg>
        <pc:picChg chg="mod">
          <ac:chgData name="Ricardo Luiz Freitas" userId="122532effb8c3c75" providerId="LiveId" clId="{D3314CF1-39E8-430E-B6B9-AFB42D0247C6}" dt="2024-07-08T17:55:20.082" v="666" actId="1037"/>
          <ac:picMkLst>
            <pc:docMk/>
            <pc:sldMk cId="3441633483" sldId="1227"/>
            <ac:picMk id="1030" creationId="{6FEA3B5B-C37F-13E5-2176-945FFDEB9D4B}"/>
          </ac:picMkLst>
        </pc:picChg>
        <pc:picChg chg="del">
          <ac:chgData name="Ricardo Luiz Freitas" userId="122532effb8c3c75" providerId="LiveId" clId="{D3314CF1-39E8-430E-B6B9-AFB42D0247C6}" dt="2024-07-08T17:55:11.604" v="629" actId="478"/>
          <ac:picMkLst>
            <pc:docMk/>
            <pc:sldMk cId="3441633483" sldId="1227"/>
            <ac:picMk id="1032" creationId="{D701EC3C-12D0-3A51-31C4-160C639D5ED0}"/>
          </ac:picMkLst>
        </pc:picChg>
        <pc:picChg chg="del">
          <ac:chgData name="Ricardo Luiz Freitas" userId="122532effb8c3c75" providerId="LiveId" clId="{D3314CF1-39E8-430E-B6B9-AFB42D0247C6}" dt="2024-07-08T17:55:12.171" v="630" actId="478"/>
          <ac:picMkLst>
            <pc:docMk/>
            <pc:sldMk cId="3441633483" sldId="1227"/>
            <ac:picMk id="1036" creationId="{02253DFB-0E06-17A6-2DC5-641F917CF929}"/>
          </ac:picMkLst>
        </pc:picChg>
      </pc:sldChg>
      <pc:sldChg chg="add del">
        <pc:chgData name="Ricardo Luiz Freitas" userId="122532effb8c3c75" providerId="LiveId" clId="{D3314CF1-39E8-430E-B6B9-AFB42D0247C6}" dt="2024-06-16T12:42:48.314" v="22" actId="47"/>
        <pc:sldMkLst>
          <pc:docMk/>
          <pc:sldMk cId="2414347078" sldId="1228"/>
        </pc:sldMkLst>
      </pc:sldChg>
      <pc:sldChg chg="addSp delSp modSp add del ord modAnim">
        <pc:chgData name="Ricardo Luiz Freitas" userId="122532effb8c3c75" providerId="LiveId" clId="{D3314CF1-39E8-430E-B6B9-AFB42D0247C6}" dt="2024-07-09T12:33:04.385" v="996" actId="1035"/>
        <pc:sldMkLst>
          <pc:docMk/>
          <pc:sldMk cId="2902887730" sldId="1228"/>
        </pc:sldMkLst>
        <pc:picChg chg="del">
          <ac:chgData name="Ricardo Luiz Freitas" userId="122532effb8c3c75" providerId="LiveId" clId="{D3314CF1-39E8-430E-B6B9-AFB42D0247C6}" dt="2024-07-08T17:56:30.160" v="681" actId="478"/>
          <ac:picMkLst>
            <pc:docMk/>
            <pc:sldMk cId="2902887730" sldId="1228"/>
            <ac:picMk id="1028" creationId="{D706C6CD-968A-3173-840E-63894651295C}"/>
          </ac:picMkLst>
        </pc:picChg>
        <pc:picChg chg="add del mod">
          <ac:chgData name="Ricardo Luiz Freitas" userId="122532effb8c3c75" providerId="LiveId" clId="{D3314CF1-39E8-430E-B6B9-AFB42D0247C6}" dt="2024-07-09T12:33:04.385" v="996" actId="1035"/>
          <ac:picMkLst>
            <pc:docMk/>
            <pc:sldMk cId="2902887730" sldId="1228"/>
            <ac:picMk id="1032" creationId="{D701EC3C-12D0-3A51-31C4-160C639D5ED0}"/>
          </ac:picMkLst>
        </pc:picChg>
        <pc:picChg chg="del">
          <ac:chgData name="Ricardo Luiz Freitas" userId="122532effb8c3c75" providerId="LiveId" clId="{D3314CF1-39E8-430E-B6B9-AFB42D0247C6}" dt="2024-07-08T17:56:30.893" v="682" actId="478"/>
          <ac:picMkLst>
            <pc:docMk/>
            <pc:sldMk cId="2902887730" sldId="1228"/>
            <ac:picMk id="1036" creationId="{02253DFB-0E06-17A6-2DC5-641F917CF929}"/>
          </ac:picMkLst>
        </pc:picChg>
      </pc:sldChg>
      <pc:sldChg chg="add del">
        <pc:chgData name="Ricardo Luiz Freitas" userId="122532effb8c3c75" providerId="LiveId" clId="{D3314CF1-39E8-430E-B6B9-AFB42D0247C6}" dt="2024-06-16T12:42:48.314" v="22" actId="47"/>
        <pc:sldMkLst>
          <pc:docMk/>
          <pc:sldMk cId="505024470" sldId="1229"/>
        </pc:sldMkLst>
      </pc:sldChg>
      <pc:sldChg chg="addSp modSp new">
        <pc:chgData name="Ricardo Luiz Freitas" userId="122532effb8c3c75" providerId="LiveId" clId="{D3314CF1-39E8-430E-B6B9-AFB42D0247C6}" dt="2024-07-08T18:02:35.645" v="787" actId="1037"/>
        <pc:sldMkLst>
          <pc:docMk/>
          <pc:sldMk cId="946868542" sldId="1229"/>
        </pc:sldMkLst>
        <pc:picChg chg="add mod">
          <ac:chgData name="Ricardo Luiz Freitas" userId="122532effb8c3c75" providerId="LiveId" clId="{D3314CF1-39E8-430E-B6B9-AFB42D0247C6}" dt="2024-07-08T18:02:35.645" v="787" actId="1037"/>
          <ac:picMkLst>
            <pc:docMk/>
            <pc:sldMk cId="946868542" sldId="1229"/>
            <ac:picMk id="1026" creationId="{4241B918-1ED5-2DF5-D60D-D782F48CA4C3}"/>
          </ac:picMkLst>
        </pc:picChg>
      </pc:sldChg>
      <pc:sldChg chg="add del">
        <pc:chgData name="Ricardo Luiz Freitas" userId="122532effb8c3c75" providerId="LiveId" clId="{D3314CF1-39E8-430E-B6B9-AFB42D0247C6}" dt="2024-06-16T12:42:48.314" v="22" actId="47"/>
        <pc:sldMkLst>
          <pc:docMk/>
          <pc:sldMk cId="330792704" sldId="1230"/>
        </pc:sldMkLst>
      </pc:sldChg>
      <pc:sldChg chg="addSp delSp modSp new">
        <pc:chgData name="Ricardo Luiz Freitas" userId="122532effb8c3c75" providerId="LiveId" clId="{D3314CF1-39E8-430E-B6B9-AFB42D0247C6}" dt="2024-07-08T18:04:30.352" v="795" actId="1076"/>
        <pc:sldMkLst>
          <pc:docMk/>
          <pc:sldMk cId="600510478" sldId="1230"/>
        </pc:sldMkLst>
        <pc:spChg chg="add del">
          <ac:chgData name="Ricardo Luiz Freitas" userId="122532effb8c3c75" providerId="LiveId" clId="{D3314CF1-39E8-430E-B6B9-AFB42D0247C6}" dt="2024-07-08T18:03:58.865" v="790" actId="478"/>
          <ac:spMkLst>
            <pc:docMk/>
            <pc:sldMk cId="600510478" sldId="1230"/>
            <ac:spMk id="3" creationId="{A3A9BC86-5754-D422-8CC4-697AB6D4C982}"/>
          </ac:spMkLst>
        </pc:spChg>
        <pc:spChg chg="add del">
          <ac:chgData name="Ricardo Luiz Freitas" userId="122532effb8c3c75" providerId="LiveId" clId="{D3314CF1-39E8-430E-B6B9-AFB42D0247C6}" dt="2024-07-08T18:04:07.377" v="792" actId="478"/>
          <ac:spMkLst>
            <pc:docMk/>
            <pc:sldMk cId="600510478" sldId="1230"/>
            <ac:spMk id="4" creationId="{8B0038E0-BA05-9835-C772-5899B8D1B511}"/>
          </ac:spMkLst>
        </pc:spChg>
        <pc:picChg chg="add mod">
          <ac:chgData name="Ricardo Luiz Freitas" userId="122532effb8c3c75" providerId="LiveId" clId="{D3314CF1-39E8-430E-B6B9-AFB42D0247C6}" dt="2024-07-08T18:04:30.352" v="795" actId="1076"/>
          <ac:picMkLst>
            <pc:docMk/>
            <pc:sldMk cId="600510478" sldId="1230"/>
            <ac:picMk id="2054" creationId="{3DE3A3C5-806F-E779-CBAB-D58B9EE9A79A}"/>
          </ac:picMkLst>
        </pc:picChg>
      </pc:sldChg>
      <pc:sldChg chg="add del">
        <pc:chgData name="Ricardo Luiz Freitas" userId="122532effb8c3c75" providerId="LiveId" clId="{D3314CF1-39E8-430E-B6B9-AFB42D0247C6}" dt="2024-06-16T12:42:48.314" v="22" actId="47"/>
        <pc:sldMkLst>
          <pc:docMk/>
          <pc:sldMk cId="466503404" sldId="1231"/>
        </pc:sldMkLst>
      </pc:sldChg>
      <pc:sldChg chg="addSp modSp new">
        <pc:chgData name="Ricardo Luiz Freitas" userId="122532effb8c3c75" providerId="LiveId" clId="{D3314CF1-39E8-430E-B6B9-AFB42D0247C6}" dt="2024-07-08T18:05:03.408" v="812" actId="1035"/>
        <pc:sldMkLst>
          <pc:docMk/>
          <pc:sldMk cId="1809785283" sldId="1231"/>
        </pc:sldMkLst>
        <pc:picChg chg="add mod">
          <ac:chgData name="Ricardo Luiz Freitas" userId="122532effb8c3c75" providerId="LiveId" clId="{D3314CF1-39E8-430E-B6B9-AFB42D0247C6}" dt="2024-07-08T18:05:03.408" v="812" actId="1035"/>
          <ac:picMkLst>
            <pc:docMk/>
            <pc:sldMk cId="1809785283" sldId="1231"/>
            <ac:picMk id="3074" creationId="{A828F93E-C1F7-4185-33B6-89A43E26E9ED}"/>
          </ac:picMkLst>
        </pc:picChg>
      </pc:sldChg>
      <pc:sldChg chg="addSp modSp new">
        <pc:chgData name="Ricardo Luiz Freitas" userId="122532effb8c3c75" providerId="LiveId" clId="{D3314CF1-39E8-430E-B6B9-AFB42D0247C6}" dt="2024-07-08T18:06:10.662" v="882" actId="1035"/>
        <pc:sldMkLst>
          <pc:docMk/>
          <pc:sldMk cId="2997280733" sldId="1232"/>
        </pc:sldMkLst>
        <pc:picChg chg="add mod">
          <ac:chgData name="Ricardo Luiz Freitas" userId="122532effb8c3c75" providerId="LiveId" clId="{D3314CF1-39E8-430E-B6B9-AFB42D0247C6}" dt="2024-07-08T18:06:10.662" v="882" actId="1035"/>
          <ac:picMkLst>
            <pc:docMk/>
            <pc:sldMk cId="2997280733" sldId="1232"/>
            <ac:picMk id="4098" creationId="{C0148735-3DCA-3AA1-ABD6-8CD698E52137}"/>
          </ac:picMkLst>
        </pc:picChg>
      </pc:sldChg>
      <pc:sldChg chg="add del">
        <pc:chgData name="Ricardo Luiz Freitas" userId="122532effb8c3c75" providerId="LiveId" clId="{D3314CF1-39E8-430E-B6B9-AFB42D0247C6}" dt="2024-06-16T12:42:48.314" v="22" actId="47"/>
        <pc:sldMkLst>
          <pc:docMk/>
          <pc:sldMk cId="3453448317" sldId="1232"/>
        </pc:sldMkLst>
      </pc:sldChg>
      <pc:sldChg chg="add del">
        <pc:chgData name="Ricardo Luiz Freitas" userId="122532effb8c3c75" providerId="LiveId" clId="{D3314CF1-39E8-430E-B6B9-AFB42D0247C6}" dt="2024-06-16T12:42:48.314" v="22" actId="47"/>
        <pc:sldMkLst>
          <pc:docMk/>
          <pc:sldMk cId="2212894728" sldId="1233"/>
        </pc:sldMkLst>
      </pc:sldChg>
      <pc:sldChg chg="addSp delSp modSp new mod">
        <pc:chgData name="Ricardo Luiz Freitas" userId="122532effb8c3c75" providerId="LiveId" clId="{D3314CF1-39E8-430E-B6B9-AFB42D0247C6}" dt="2024-07-09T11:20:47.919" v="965" actId="478"/>
        <pc:sldMkLst>
          <pc:docMk/>
          <pc:sldMk cId="3678946328" sldId="1233"/>
        </pc:sldMkLst>
        <pc:picChg chg="add del mod">
          <ac:chgData name="Ricardo Luiz Freitas" userId="122532effb8c3c75" providerId="LiveId" clId="{D3314CF1-39E8-430E-B6B9-AFB42D0247C6}" dt="2024-07-09T11:20:47.919" v="965" actId="478"/>
          <ac:picMkLst>
            <pc:docMk/>
            <pc:sldMk cId="3678946328" sldId="1233"/>
            <ac:picMk id="4" creationId="{96FD0288-C29E-B3B9-C696-426C00B5D29E}"/>
          </ac:picMkLst>
        </pc:picChg>
        <pc:picChg chg="add mod">
          <ac:chgData name="Ricardo Luiz Freitas" userId="122532effb8c3c75" providerId="LiveId" clId="{D3314CF1-39E8-430E-B6B9-AFB42D0247C6}" dt="2024-07-08T18:11:52.662" v="963" actId="1035"/>
          <ac:picMkLst>
            <pc:docMk/>
            <pc:sldMk cId="3678946328" sldId="1233"/>
            <ac:picMk id="5122" creationId="{1ECCC5A2-CDB0-4DA8-7465-2FF1F579B7C1}"/>
          </ac:picMkLst>
        </pc:picChg>
      </pc:sldChg>
      <pc:sldChg chg="add del">
        <pc:chgData name="Ricardo Luiz Freitas" userId="122532effb8c3c75" providerId="LiveId" clId="{D3314CF1-39E8-430E-B6B9-AFB42D0247C6}" dt="2024-06-16T12:42:48.314" v="22" actId="47"/>
        <pc:sldMkLst>
          <pc:docMk/>
          <pc:sldMk cId="731166058" sldId="1234"/>
        </pc:sldMkLst>
      </pc:sldChg>
      <pc:sldMasterChg chg="delSldLayout">
        <pc:chgData name="Ricardo Luiz Freitas" userId="122532effb8c3c75" providerId="LiveId" clId="{D3314CF1-39E8-430E-B6B9-AFB42D0247C6}" dt="2024-07-08T17:38:50.053" v="414" actId="47"/>
        <pc:sldMasterMkLst>
          <pc:docMk/>
          <pc:sldMasterMk cId="0" sldId="2147483679"/>
        </pc:sldMasterMkLst>
        <pc:sldLayoutChg chg="del">
          <pc:chgData name="Ricardo Luiz Freitas" userId="122532effb8c3c75" providerId="LiveId" clId="{D3314CF1-39E8-430E-B6B9-AFB42D0247C6}" dt="2024-07-08T17:38:50.053" v="414" actId="47"/>
          <pc:sldLayoutMkLst>
            <pc:docMk/>
            <pc:sldMasterMk cId="0" sldId="2147483679"/>
            <pc:sldLayoutMk cId="3514883609" sldId="2147488675"/>
          </pc:sldLayoutMkLst>
        </pc:sldLayoutChg>
      </pc:sldMasterChg>
    </pc:docChg>
  </pc:docChgLst>
  <pc:docChgLst>
    <pc:chgData name="Ricardo Luiz Freitas" userId="122532effb8c3c75" providerId="LiveId" clId="{9038614B-DB54-4B7E-8D5D-1CB1007EEA91}"/>
    <pc:docChg chg="undo custSel mod delSld modSld">
      <pc:chgData name="Ricardo Luiz Freitas" userId="122532effb8c3c75" providerId="LiveId" clId="{9038614B-DB54-4B7E-8D5D-1CB1007EEA91}" dt="2020-08-15T15:07:53.495" v="426" actId="400"/>
      <pc:docMkLst>
        <pc:docMk/>
      </pc:docMkLst>
      <pc:sldChg chg="modSp mod">
        <pc:chgData name="Ricardo Luiz Freitas" userId="122532effb8c3c75" providerId="LiveId" clId="{9038614B-DB54-4B7E-8D5D-1CB1007EEA91}" dt="2020-08-07T15:13:37.187" v="29" actId="6549"/>
        <pc:sldMkLst>
          <pc:docMk/>
          <pc:sldMk cId="0" sldId="256"/>
        </pc:sldMkLst>
        <pc:spChg chg="mod">
          <ac:chgData name="Ricardo Luiz Freitas" userId="122532effb8c3c75" providerId="LiveId" clId="{9038614B-DB54-4B7E-8D5D-1CB1007EEA91}" dt="2020-08-07T15:13:37.187" v="29" actId="6549"/>
          <ac:spMkLst>
            <pc:docMk/>
            <pc:sldMk cId="0" sldId="256"/>
            <ac:spMk id="5124" creationId="{00000000-0000-0000-0000-000000000000}"/>
          </ac:spMkLst>
        </pc:spChg>
      </pc:sldChg>
      <pc:sldChg chg="modSp modAnim">
        <pc:chgData name="Ricardo Luiz Freitas" userId="122532effb8c3c75" providerId="LiveId" clId="{9038614B-DB54-4B7E-8D5D-1CB1007EEA91}" dt="2020-08-07T15:14:51.884" v="53" actId="20577"/>
        <pc:sldMkLst>
          <pc:docMk/>
          <pc:sldMk cId="0" sldId="1116"/>
        </pc:sldMkLst>
        <pc:spChg chg="mod">
          <ac:chgData name="Ricardo Luiz Freitas" userId="122532effb8c3c75" providerId="LiveId" clId="{9038614B-DB54-4B7E-8D5D-1CB1007EEA91}" dt="2020-08-07T15:14:51.884" v="53" actId="20577"/>
          <ac:spMkLst>
            <pc:docMk/>
            <pc:sldMk cId="0" sldId="1116"/>
            <ac:spMk id="14339" creationId="{00000000-0000-0000-0000-000000000000}"/>
          </ac:spMkLst>
        </pc:spChg>
      </pc:sldChg>
      <pc:sldChg chg="modSp mod">
        <pc:chgData name="Ricardo Luiz Freitas" userId="122532effb8c3c75" providerId="LiveId" clId="{9038614B-DB54-4B7E-8D5D-1CB1007EEA91}" dt="2020-08-14T22:06:38.999" v="199" actId="20577"/>
        <pc:sldMkLst>
          <pc:docMk/>
          <pc:sldMk cId="0" sldId="1117"/>
        </pc:sldMkLst>
        <pc:spChg chg="mod">
          <ac:chgData name="Ricardo Luiz Freitas" userId="122532effb8c3c75" providerId="LiveId" clId="{9038614B-DB54-4B7E-8D5D-1CB1007EEA91}" dt="2020-08-14T22:06:38.999" v="199" actId="20577"/>
          <ac:spMkLst>
            <pc:docMk/>
            <pc:sldMk cId="0" sldId="1117"/>
            <ac:spMk id="9219" creationId="{00000000-0000-0000-0000-000000000000}"/>
          </ac:spMkLst>
        </pc:spChg>
      </pc:sldChg>
      <pc:sldChg chg="modSp mod">
        <pc:chgData name="Ricardo Luiz Freitas" userId="122532effb8c3c75" providerId="LiveId" clId="{9038614B-DB54-4B7E-8D5D-1CB1007EEA91}" dt="2020-08-15T15:07:53.495" v="426" actId="400"/>
        <pc:sldMkLst>
          <pc:docMk/>
          <pc:sldMk cId="507367208" sldId="1122"/>
        </pc:sldMkLst>
        <pc:spChg chg="mod">
          <ac:chgData name="Ricardo Luiz Freitas" userId="122532effb8c3c75" providerId="LiveId" clId="{9038614B-DB54-4B7E-8D5D-1CB1007EEA91}" dt="2020-08-15T15:07:53.495" v="426" actId="400"/>
          <ac:spMkLst>
            <pc:docMk/>
            <pc:sldMk cId="507367208" sldId="1122"/>
            <ac:spMk id="12291" creationId="{00000000-0000-0000-0000-000000000000}"/>
          </ac:spMkLst>
        </pc:spChg>
      </pc:sldChg>
      <pc:sldChg chg="del">
        <pc:chgData name="Ricardo Luiz Freitas" userId="122532effb8c3c75" providerId="LiveId" clId="{9038614B-DB54-4B7E-8D5D-1CB1007EEA91}" dt="2020-08-14T22:09:54.139" v="324" actId="47"/>
        <pc:sldMkLst>
          <pc:docMk/>
          <pc:sldMk cId="3570211813" sldId="1125"/>
        </pc:sldMkLst>
      </pc:sldChg>
      <pc:sldChg chg="addSp delSp modSp mod modClrScheme chgLayout">
        <pc:chgData name="Ricardo Luiz Freitas" userId="122532effb8c3c75" providerId="LiveId" clId="{9038614B-DB54-4B7E-8D5D-1CB1007EEA91}" dt="2020-08-07T15:17:13.070" v="151" actId="20577"/>
        <pc:sldMkLst>
          <pc:docMk/>
          <pc:sldMk cId="2481902006" sldId="1126"/>
        </pc:sldMkLst>
        <pc:spChg chg="mod">
          <ac:chgData name="Ricardo Luiz Freitas" userId="122532effb8c3c75" providerId="LiveId" clId="{9038614B-DB54-4B7E-8D5D-1CB1007EEA91}" dt="2020-08-07T15:16:30.244" v="144" actId="26606"/>
          <ac:spMkLst>
            <pc:docMk/>
            <pc:sldMk cId="2481902006" sldId="1126"/>
            <ac:spMk id="2" creationId="{5FC4F01E-84EA-4342-A4D4-E12C70A6E491}"/>
          </ac:spMkLst>
        </pc:spChg>
        <pc:spChg chg="mod">
          <ac:chgData name="Ricardo Luiz Freitas" userId="122532effb8c3c75" providerId="LiveId" clId="{9038614B-DB54-4B7E-8D5D-1CB1007EEA91}" dt="2020-08-07T15:17:13.070" v="151" actId="20577"/>
          <ac:spMkLst>
            <pc:docMk/>
            <pc:sldMk cId="2481902006" sldId="1126"/>
            <ac:spMk id="3" creationId="{33FD1582-4F8F-4F21-A966-1F8A44C61EDD}"/>
          </ac:spMkLst>
        </pc:spChg>
        <pc:spChg chg="mod ord">
          <ac:chgData name="Ricardo Luiz Freitas" userId="122532effb8c3c75" providerId="LiveId" clId="{9038614B-DB54-4B7E-8D5D-1CB1007EEA91}" dt="2020-08-07T15:16:30.244" v="144" actId="26606"/>
          <ac:spMkLst>
            <pc:docMk/>
            <pc:sldMk cId="2481902006" sldId="1126"/>
            <ac:spMk id="4" creationId="{E0D97B6F-4C41-44E2-9983-8BB6B1AEC4E8}"/>
          </ac:spMkLst>
        </pc:spChg>
        <pc:picChg chg="add mod">
          <ac:chgData name="Ricardo Luiz Freitas" userId="122532effb8c3c75" providerId="LiveId" clId="{9038614B-DB54-4B7E-8D5D-1CB1007EEA91}" dt="2020-08-07T15:16:36.403" v="145" actId="14100"/>
          <ac:picMkLst>
            <pc:docMk/>
            <pc:sldMk cId="2481902006" sldId="1126"/>
            <ac:picMk id="5" creationId="{0687649B-87ED-4FFA-87D2-24646B8AC124}"/>
          </ac:picMkLst>
        </pc:picChg>
        <pc:picChg chg="del">
          <ac:chgData name="Ricardo Luiz Freitas" userId="122532effb8c3c75" providerId="LiveId" clId="{9038614B-DB54-4B7E-8D5D-1CB1007EEA91}" dt="2020-08-07T15:16:24.452" v="142" actId="478"/>
          <ac:picMkLst>
            <pc:docMk/>
            <pc:sldMk cId="2481902006" sldId="1126"/>
            <ac:picMk id="6" creationId="{9431976D-1888-4B68-BC6A-B4E89EFF4E46}"/>
          </ac:picMkLst>
        </pc:picChg>
      </pc:sldChg>
      <pc:sldChg chg="addSp delSp modSp mod modClrScheme chgLayout">
        <pc:chgData name="Ricardo Luiz Freitas" userId="122532effb8c3c75" providerId="LiveId" clId="{9038614B-DB54-4B7E-8D5D-1CB1007EEA91}" dt="2020-08-07T15:18:21.896" v="182" actId="6549"/>
        <pc:sldMkLst>
          <pc:docMk/>
          <pc:sldMk cId="3955341730" sldId="1129"/>
        </pc:sldMkLst>
        <pc:spChg chg="mod">
          <ac:chgData name="Ricardo Luiz Freitas" userId="122532effb8c3c75" providerId="LiveId" clId="{9038614B-DB54-4B7E-8D5D-1CB1007EEA91}" dt="2020-08-07T15:17:51.232" v="154" actId="26606"/>
          <ac:spMkLst>
            <pc:docMk/>
            <pc:sldMk cId="3955341730" sldId="1129"/>
            <ac:spMk id="2" creationId="{834BFFE7-EFA2-48F1-AE2D-7B6F01EDAD59}"/>
          </ac:spMkLst>
        </pc:spChg>
        <pc:spChg chg="mod">
          <ac:chgData name="Ricardo Luiz Freitas" userId="122532effb8c3c75" providerId="LiveId" clId="{9038614B-DB54-4B7E-8D5D-1CB1007EEA91}" dt="2020-08-07T15:18:21.896" v="182" actId="6549"/>
          <ac:spMkLst>
            <pc:docMk/>
            <pc:sldMk cId="3955341730" sldId="1129"/>
            <ac:spMk id="3" creationId="{62A570FB-8CA2-4C1F-81D8-FA02E4D6E139}"/>
          </ac:spMkLst>
        </pc:spChg>
        <pc:spChg chg="mod ord">
          <ac:chgData name="Ricardo Luiz Freitas" userId="122532effb8c3c75" providerId="LiveId" clId="{9038614B-DB54-4B7E-8D5D-1CB1007EEA91}" dt="2020-08-07T15:17:51.232" v="154" actId="26606"/>
          <ac:spMkLst>
            <pc:docMk/>
            <pc:sldMk cId="3955341730" sldId="1129"/>
            <ac:spMk id="4" creationId="{E54A98C6-3D8C-4DBF-8A06-99C00F9C8309}"/>
          </ac:spMkLst>
        </pc:spChg>
        <pc:picChg chg="add mod">
          <ac:chgData name="Ricardo Luiz Freitas" userId="122532effb8c3c75" providerId="LiveId" clId="{9038614B-DB54-4B7E-8D5D-1CB1007EEA91}" dt="2020-08-07T15:17:51.232" v="154" actId="26606"/>
          <ac:picMkLst>
            <pc:docMk/>
            <pc:sldMk cId="3955341730" sldId="1129"/>
            <ac:picMk id="5" creationId="{711282EF-9D31-4D97-939A-1C277D28C50A}"/>
          </ac:picMkLst>
        </pc:picChg>
        <pc:picChg chg="del">
          <ac:chgData name="Ricardo Luiz Freitas" userId="122532effb8c3c75" providerId="LiveId" clId="{9038614B-DB54-4B7E-8D5D-1CB1007EEA91}" dt="2020-08-07T15:17:43.693" v="152" actId="478"/>
          <ac:picMkLst>
            <pc:docMk/>
            <pc:sldMk cId="3955341730" sldId="1129"/>
            <ac:picMk id="6" creationId="{1D50C5D1-E5AA-487D-836F-529BF4E043D8}"/>
          </ac:picMkLst>
        </pc:picChg>
      </pc:sldChg>
      <pc:sldChg chg="modSp mod">
        <pc:chgData name="Ricardo Luiz Freitas" userId="122532effb8c3c75" providerId="LiveId" clId="{9038614B-DB54-4B7E-8D5D-1CB1007EEA91}" dt="2020-08-07T15:15:38.639" v="139" actId="6549"/>
        <pc:sldMkLst>
          <pc:docMk/>
          <pc:sldMk cId="3665512721" sldId="1131"/>
        </pc:sldMkLst>
        <pc:spChg chg="mod">
          <ac:chgData name="Ricardo Luiz Freitas" userId="122532effb8c3c75" providerId="LiveId" clId="{9038614B-DB54-4B7E-8D5D-1CB1007EEA91}" dt="2020-08-07T15:15:38.639" v="139" actId="6549"/>
          <ac:spMkLst>
            <pc:docMk/>
            <pc:sldMk cId="3665512721" sldId="1131"/>
            <ac:spMk id="9219" creationId="{00000000-0000-0000-0000-000000000000}"/>
          </ac:spMkLst>
        </pc:spChg>
      </pc:sldChg>
    </pc:docChg>
  </pc:docChgLst>
  <pc:docChgLst>
    <pc:chgData name="Ricardo Luiz Freitas" userId="122532effb8c3c75" providerId="LiveId" clId="{BF400121-E6E7-4004-AE11-B672AA2CA50F}"/>
    <pc:docChg chg="modSld">
      <pc:chgData name="Ricardo Luiz Freitas" userId="122532effb8c3c75" providerId="LiveId" clId="{BF400121-E6E7-4004-AE11-B672AA2CA50F}" dt="2023-02-02T17:33:43.059" v="1" actId="20577"/>
      <pc:docMkLst>
        <pc:docMk/>
      </pc:docMkLst>
      <pc:sldChg chg="modSp mod">
        <pc:chgData name="Ricardo Luiz Freitas" userId="122532effb8c3c75" providerId="LiveId" clId="{BF400121-E6E7-4004-AE11-B672AA2CA50F}" dt="2023-02-02T17:33:43.059" v="1" actId="20577"/>
        <pc:sldMkLst>
          <pc:docMk/>
          <pc:sldMk cId="507367208" sldId="1122"/>
        </pc:sldMkLst>
        <pc:spChg chg="mod">
          <ac:chgData name="Ricardo Luiz Freitas" userId="122532effb8c3c75" providerId="LiveId" clId="{BF400121-E6E7-4004-AE11-B672AA2CA50F}" dt="2023-02-02T17:33:43.059" v="1" actId="20577"/>
          <ac:spMkLst>
            <pc:docMk/>
            <pc:sldMk cId="507367208" sldId="1122"/>
            <ac:spMk id="12291" creationId="{00000000-0000-0000-0000-000000000000}"/>
          </ac:spMkLst>
        </pc:spChg>
      </pc:sldChg>
    </pc:docChg>
  </pc:docChgLst>
  <pc:docChgLst>
    <pc:chgData name="Ricardo Luiz Freitas" userId="122532effb8c3c75" providerId="LiveId" clId="{46039B47-576F-49AB-B977-0B63CE658ACA}"/>
    <pc:docChg chg="undo custSel addSld delSld modSld sldOrd modMainMaster">
      <pc:chgData name="Ricardo Luiz Freitas" userId="122532effb8c3c75" providerId="LiveId" clId="{46039B47-576F-49AB-B977-0B63CE658ACA}" dt="2023-11-05T22:40:19.142" v="7988" actId="20577"/>
      <pc:docMkLst>
        <pc:docMk/>
      </pc:docMkLst>
      <pc:sldChg chg="del">
        <pc:chgData name="Ricardo Luiz Freitas" userId="122532effb8c3c75" providerId="LiveId" clId="{46039B47-576F-49AB-B977-0B63CE658ACA}" dt="2023-08-18T16:23:54.221" v="2" actId="47"/>
        <pc:sldMkLst>
          <pc:docMk/>
          <pc:sldMk cId="0" sldId="256"/>
        </pc:sldMkLst>
      </pc:sldChg>
      <pc:sldChg chg="add del">
        <pc:chgData name="Ricardo Luiz Freitas" userId="122532effb8c3c75" providerId="LiveId" clId="{46039B47-576F-49AB-B977-0B63CE658ACA}" dt="2023-08-18T16:24:15.764" v="4"/>
        <pc:sldMkLst>
          <pc:docMk/>
          <pc:sldMk cId="0" sldId="1110"/>
        </pc:sldMkLst>
      </pc:sldChg>
      <pc:sldChg chg="add">
        <pc:chgData name="Ricardo Luiz Freitas" userId="122532effb8c3c75" providerId="LiveId" clId="{46039B47-576F-49AB-B977-0B63CE658ACA}" dt="2023-09-18T10:47:40.182" v="297"/>
        <pc:sldMkLst>
          <pc:docMk/>
          <pc:sldMk cId="11773377" sldId="1145"/>
        </pc:sldMkLst>
      </pc:sldChg>
      <pc:sldChg chg="del">
        <pc:chgData name="Ricardo Luiz Freitas" userId="122532effb8c3c75" providerId="LiveId" clId="{46039B47-576F-49AB-B977-0B63CE658ACA}" dt="2023-09-18T10:47:27.953" v="296" actId="2696"/>
        <pc:sldMkLst>
          <pc:docMk/>
          <pc:sldMk cId="1915292186" sldId="1145"/>
        </pc:sldMkLst>
      </pc:sldChg>
      <pc:sldChg chg="ord">
        <pc:chgData name="Ricardo Luiz Freitas" userId="122532effb8c3c75" providerId="LiveId" clId="{46039B47-576F-49AB-B977-0B63CE658ACA}" dt="2023-09-18T10:48:02.339" v="299"/>
        <pc:sldMkLst>
          <pc:docMk/>
          <pc:sldMk cId="2163329568" sldId="1146"/>
        </pc:sldMkLst>
      </pc:sldChg>
      <pc:sldChg chg="modSp mod">
        <pc:chgData name="Ricardo Luiz Freitas" userId="122532effb8c3c75" providerId="LiveId" clId="{46039B47-576F-49AB-B977-0B63CE658ACA}" dt="2023-10-08T01:15:28.888" v="1384" actId="20577"/>
        <pc:sldMkLst>
          <pc:docMk/>
          <pc:sldMk cId="4267139848" sldId="1150"/>
        </pc:sldMkLst>
        <pc:spChg chg="mod">
          <ac:chgData name="Ricardo Luiz Freitas" userId="122532effb8c3c75" providerId="LiveId" clId="{46039B47-576F-49AB-B977-0B63CE658ACA}" dt="2023-10-08T01:15:28.888" v="1384" actId="20577"/>
          <ac:spMkLst>
            <pc:docMk/>
            <pc:sldMk cId="4267139848" sldId="1150"/>
            <ac:spMk id="6" creationId="{F4D77F11-73BC-D835-FABA-76AEC6A61736}"/>
          </ac:spMkLst>
        </pc:spChg>
        <pc:picChg chg="mod">
          <ac:chgData name="Ricardo Luiz Freitas" userId="122532effb8c3c75" providerId="LiveId" clId="{46039B47-576F-49AB-B977-0B63CE658ACA}" dt="2023-10-08T01:15:25.843" v="1383" actId="1036"/>
          <ac:picMkLst>
            <pc:docMk/>
            <pc:sldMk cId="4267139848" sldId="1150"/>
            <ac:picMk id="1028" creationId="{D2FBAF0E-C01E-6510-6886-2C1E9395600C}"/>
          </ac:picMkLst>
        </pc:picChg>
      </pc:sldChg>
      <pc:sldChg chg="modSp mod">
        <pc:chgData name="Ricardo Luiz Freitas" userId="122532effb8c3c75" providerId="LiveId" clId="{46039B47-576F-49AB-B977-0B63CE658ACA}" dt="2023-08-14T14:41:15.603" v="0" actId="114"/>
        <pc:sldMkLst>
          <pc:docMk/>
          <pc:sldMk cId="3084536597" sldId="1171"/>
        </pc:sldMkLst>
        <pc:spChg chg="mod">
          <ac:chgData name="Ricardo Luiz Freitas" userId="122532effb8c3c75" providerId="LiveId" clId="{46039B47-576F-49AB-B977-0B63CE658ACA}" dt="2023-08-14T14:41:15.603" v="0" actId="114"/>
          <ac:spMkLst>
            <pc:docMk/>
            <pc:sldMk cId="3084536597" sldId="1171"/>
            <ac:spMk id="6" creationId="{F4D77F11-73BC-D835-FABA-76AEC6A61736}"/>
          </ac:spMkLst>
        </pc:spChg>
      </pc:sldChg>
      <pc:sldChg chg="addSp modSp mod">
        <pc:chgData name="Ricardo Luiz Freitas" userId="122532effb8c3c75" providerId="LiveId" clId="{46039B47-576F-49AB-B977-0B63CE658ACA}" dt="2023-08-29T12:18:26.618" v="21" actId="1036"/>
        <pc:sldMkLst>
          <pc:docMk/>
          <pc:sldMk cId="1707765751" sldId="1183"/>
        </pc:sldMkLst>
        <pc:spChg chg="add mod">
          <ac:chgData name="Ricardo Luiz Freitas" userId="122532effb8c3c75" providerId="LiveId" clId="{46039B47-576F-49AB-B977-0B63CE658ACA}" dt="2023-08-29T12:18:26.618" v="21" actId="1036"/>
          <ac:spMkLst>
            <pc:docMk/>
            <pc:sldMk cId="1707765751" sldId="1183"/>
            <ac:spMk id="3" creationId="{61B99B24-CCB9-382D-B71C-E4D4FAA05C4F}"/>
          </ac:spMkLst>
        </pc:spChg>
      </pc:sldChg>
      <pc:sldChg chg="addSp modSp mod">
        <pc:chgData name="Ricardo Luiz Freitas" userId="122532effb8c3c75" providerId="LiveId" clId="{46039B47-576F-49AB-B977-0B63CE658ACA}" dt="2023-08-29T12:19:19.693" v="150" actId="1037"/>
        <pc:sldMkLst>
          <pc:docMk/>
          <pc:sldMk cId="2559897920" sldId="1189"/>
        </pc:sldMkLst>
        <pc:spChg chg="add mod">
          <ac:chgData name="Ricardo Luiz Freitas" userId="122532effb8c3c75" providerId="LiveId" clId="{46039B47-576F-49AB-B977-0B63CE658ACA}" dt="2023-08-29T12:19:19.693" v="150" actId="1037"/>
          <ac:spMkLst>
            <pc:docMk/>
            <pc:sldMk cId="2559897920" sldId="1189"/>
            <ac:spMk id="3" creationId="{E8B2AEAA-720F-17E6-1ADF-0B6427FD91CF}"/>
          </ac:spMkLst>
        </pc:spChg>
      </pc:sldChg>
      <pc:sldChg chg="addSp modSp mod">
        <pc:chgData name="Ricardo Luiz Freitas" userId="122532effb8c3c75" providerId="LiveId" clId="{46039B47-576F-49AB-B977-0B63CE658ACA}" dt="2023-08-29T12:18:59.393" v="86" actId="1035"/>
        <pc:sldMkLst>
          <pc:docMk/>
          <pc:sldMk cId="2802879384" sldId="1191"/>
        </pc:sldMkLst>
        <pc:spChg chg="add mod">
          <ac:chgData name="Ricardo Luiz Freitas" userId="122532effb8c3c75" providerId="LiveId" clId="{46039B47-576F-49AB-B977-0B63CE658ACA}" dt="2023-08-29T12:18:59.393" v="86" actId="1035"/>
          <ac:spMkLst>
            <pc:docMk/>
            <pc:sldMk cId="2802879384" sldId="1191"/>
            <ac:spMk id="3" creationId="{66344BFE-46D6-E594-3275-0635E92A1AA8}"/>
          </ac:spMkLst>
        </pc:spChg>
      </pc:sldChg>
      <pc:sldChg chg="modSp mod">
        <pc:chgData name="Ricardo Luiz Freitas" userId="122532effb8c3c75" providerId="LiveId" clId="{46039B47-576F-49AB-B977-0B63CE658ACA}" dt="2023-09-30T12:18:05.027" v="1373" actId="20577"/>
        <pc:sldMkLst>
          <pc:docMk/>
          <pc:sldMk cId="114399923" sldId="1193"/>
        </pc:sldMkLst>
        <pc:spChg chg="mod">
          <ac:chgData name="Ricardo Luiz Freitas" userId="122532effb8c3c75" providerId="LiveId" clId="{46039B47-576F-49AB-B977-0B63CE658ACA}" dt="2023-09-30T12:18:05.027" v="1373" actId="20577"/>
          <ac:spMkLst>
            <pc:docMk/>
            <pc:sldMk cId="114399923" sldId="1193"/>
            <ac:spMk id="6" creationId="{F4D77F11-73BC-D835-FABA-76AEC6A61736}"/>
          </ac:spMkLst>
        </pc:spChg>
      </pc:sldChg>
      <pc:sldChg chg="modSp">
        <pc:chgData name="Ricardo Luiz Freitas" userId="122532effb8c3c75" providerId="LiveId" clId="{46039B47-576F-49AB-B977-0B63CE658ACA}" dt="2023-10-10T16:46:07.820" v="4904" actId="404"/>
        <pc:sldMkLst>
          <pc:docMk/>
          <pc:sldMk cId="3741377093" sldId="1194"/>
        </pc:sldMkLst>
        <pc:spChg chg="mod">
          <ac:chgData name="Ricardo Luiz Freitas" userId="122532effb8c3c75" providerId="LiveId" clId="{46039B47-576F-49AB-B977-0B63CE658ACA}" dt="2023-10-10T16:46:07.820" v="4904" actId="404"/>
          <ac:spMkLst>
            <pc:docMk/>
            <pc:sldMk cId="3741377093" sldId="1194"/>
            <ac:spMk id="6" creationId="{F4D77F11-73BC-D835-FABA-76AEC6A61736}"/>
          </ac:spMkLst>
        </pc:spChg>
      </pc:sldChg>
      <pc:sldChg chg="modSp">
        <pc:chgData name="Ricardo Luiz Freitas" userId="122532effb8c3c75" providerId="LiveId" clId="{46039B47-576F-49AB-B977-0B63CE658ACA}" dt="2023-10-10T16:45:42.457" v="4899" actId="404"/>
        <pc:sldMkLst>
          <pc:docMk/>
          <pc:sldMk cId="171553762" sldId="1195"/>
        </pc:sldMkLst>
        <pc:spChg chg="mod">
          <ac:chgData name="Ricardo Luiz Freitas" userId="122532effb8c3c75" providerId="LiveId" clId="{46039B47-576F-49AB-B977-0B63CE658ACA}" dt="2023-10-10T16:45:42.457" v="4899" actId="404"/>
          <ac:spMkLst>
            <pc:docMk/>
            <pc:sldMk cId="171553762" sldId="1195"/>
            <ac:spMk id="6" creationId="{F4D77F11-73BC-D835-FABA-76AEC6A61736}"/>
          </ac:spMkLst>
        </pc:spChg>
      </pc:sldChg>
      <pc:sldChg chg="modSp mod">
        <pc:chgData name="Ricardo Luiz Freitas" userId="122532effb8c3c75" providerId="LiveId" clId="{46039B47-576F-49AB-B977-0B63CE658ACA}" dt="2023-10-18T11:22:37.105" v="6609" actId="20577"/>
        <pc:sldMkLst>
          <pc:docMk/>
          <pc:sldMk cId="3530820251" sldId="1196"/>
        </pc:sldMkLst>
        <pc:spChg chg="mod">
          <ac:chgData name="Ricardo Luiz Freitas" userId="122532effb8c3c75" providerId="LiveId" clId="{46039B47-576F-49AB-B977-0B63CE658ACA}" dt="2023-10-18T11:22:37.105" v="6609" actId="20577"/>
          <ac:spMkLst>
            <pc:docMk/>
            <pc:sldMk cId="3530820251" sldId="1196"/>
            <ac:spMk id="2" creationId="{EC728AEA-0266-5259-2364-32C22B1E6AD7}"/>
          </ac:spMkLst>
        </pc:spChg>
        <pc:spChg chg="mod">
          <ac:chgData name="Ricardo Luiz Freitas" userId="122532effb8c3c75" providerId="LiveId" clId="{46039B47-576F-49AB-B977-0B63CE658ACA}" dt="2023-10-10T16:45:46.814" v="4900" actId="404"/>
          <ac:spMkLst>
            <pc:docMk/>
            <pc:sldMk cId="3530820251" sldId="1196"/>
            <ac:spMk id="6" creationId="{F4D77F11-73BC-D835-FABA-76AEC6A61736}"/>
          </ac:spMkLst>
        </pc:spChg>
      </pc:sldChg>
      <pc:sldChg chg="modSp">
        <pc:chgData name="Ricardo Luiz Freitas" userId="122532effb8c3c75" providerId="LiveId" clId="{46039B47-576F-49AB-B977-0B63CE658ACA}" dt="2023-10-10T16:45:27.656" v="4894" actId="404"/>
        <pc:sldMkLst>
          <pc:docMk/>
          <pc:sldMk cId="3225058963" sldId="1197"/>
        </pc:sldMkLst>
        <pc:spChg chg="mod">
          <ac:chgData name="Ricardo Luiz Freitas" userId="122532effb8c3c75" providerId="LiveId" clId="{46039B47-576F-49AB-B977-0B63CE658ACA}" dt="2023-10-10T16:45:27.656" v="4894" actId="404"/>
          <ac:spMkLst>
            <pc:docMk/>
            <pc:sldMk cId="3225058963" sldId="1197"/>
            <ac:spMk id="6" creationId="{F4D77F11-73BC-D835-FABA-76AEC6A61736}"/>
          </ac:spMkLst>
        </pc:spChg>
      </pc:sldChg>
      <pc:sldChg chg="modSp mod ord">
        <pc:chgData name="Ricardo Luiz Freitas" userId="122532effb8c3c75" providerId="LiveId" clId="{46039B47-576F-49AB-B977-0B63CE658ACA}" dt="2023-10-10T17:02:12.921" v="5882" actId="20577"/>
        <pc:sldMkLst>
          <pc:docMk/>
          <pc:sldMk cId="693149947" sldId="1198"/>
        </pc:sldMkLst>
        <pc:spChg chg="mod">
          <ac:chgData name="Ricardo Luiz Freitas" userId="122532effb8c3c75" providerId="LiveId" clId="{46039B47-576F-49AB-B977-0B63CE658ACA}" dt="2023-10-10T11:17:23.886" v="4525" actId="20577"/>
          <ac:spMkLst>
            <pc:docMk/>
            <pc:sldMk cId="693149947" sldId="1198"/>
            <ac:spMk id="2" creationId="{EC728AEA-0266-5259-2364-32C22B1E6AD7}"/>
          </ac:spMkLst>
        </pc:spChg>
        <pc:spChg chg="mod">
          <ac:chgData name="Ricardo Luiz Freitas" userId="122532effb8c3c75" providerId="LiveId" clId="{46039B47-576F-49AB-B977-0B63CE658ACA}" dt="2023-10-10T17:02:12.921" v="5882" actId="20577"/>
          <ac:spMkLst>
            <pc:docMk/>
            <pc:sldMk cId="693149947" sldId="1198"/>
            <ac:spMk id="6" creationId="{F4D77F11-73BC-D835-FABA-76AEC6A61736}"/>
          </ac:spMkLst>
        </pc:spChg>
      </pc:sldChg>
      <pc:sldChg chg="modSp mod">
        <pc:chgData name="Ricardo Luiz Freitas" userId="122532effb8c3c75" providerId="LiveId" clId="{46039B47-576F-49AB-B977-0B63CE658ACA}" dt="2023-11-05T22:40:19.142" v="7988" actId="20577"/>
        <pc:sldMkLst>
          <pc:docMk/>
          <pc:sldMk cId="15270123" sldId="1200"/>
        </pc:sldMkLst>
        <pc:spChg chg="mod">
          <ac:chgData name="Ricardo Luiz Freitas" userId="122532effb8c3c75" providerId="LiveId" clId="{46039B47-576F-49AB-B977-0B63CE658ACA}" dt="2023-10-18T11:23:11.889" v="6614" actId="20577"/>
          <ac:spMkLst>
            <pc:docMk/>
            <pc:sldMk cId="15270123" sldId="1200"/>
            <ac:spMk id="2" creationId="{EC728AEA-0266-5259-2364-32C22B1E6AD7}"/>
          </ac:spMkLst>
        </pc:spChg>
        <pc:spChg chg="mod">
          <ac:chgData name="Ricardo Luiz Freitas" userId="122532effb8c3c75" providerId="LiveId" clId="{46039B47-576F-49AB-B977-0B63CE658ACA}" dt="2023-11-05T22:40:19.142" v="7988" actId="20577"/>
          <ac:spMkLst>
            <pc:docMk/>
            <pc:sldMk cId="15270123" sldId="1200"/>
            <ac:spMk id="6" creationId="{F4D77F11-73BC-D835-FABA-76AEC6A61736}"/>
          </ac:spMkLst>
        </pc:spChg>
      </pc:sldChg>
      <pc:sldChg chg="addSp modSp mod">
        <pc:chgData name="Ricardo Luiz Freitas" userId="122532effb8c3c75" providerId="LiveId" clId="{46039B47-576F-49AB-B977-0B63CE658ACA}" dt="2023-10-10T16:59:02.598" v="5809" actId="20577"/>
        <pc:sldMkLst>
          <pc:docMk/>
          <pc:sldMk cId="1861924696" sldId="1201"/>
        </pc:sldMkLst>
        <pc:spChg chg="mod">
          <ac:chgData name="Ricardo Luiz Freitas" userId="122532effb8c3c75" providerId="LiveId" clId="{46039B47-576F-49AB-B977-0B63CE658ACA}" dt="2023-10-10T11:17:28.656" v="4526" actId="20577"/>
          <ac:spMkLst>
            <pc:docMk/>
            <pc:sldMk cId="1861924696" sldId="1201"/>
            <ac:spMk id="2" creationId="{EC728AEA-0266-5259-2364-32C22B1E6AD7}"/>
          </ac:spMkLst>
        </pc:spChg>
        <pc:spChg chg="add mod">
          <ac:chgData name="Ricardo Luiz Freitas" userId="122532effb8c3c75" providerId="LiveId" clId="{46039B47-576F-49AB-B977-0B63CE658ACA}" dt="2023-10-10T16:55:14.956" v="5720" actId="1036"/>
          <ac:spMkLst>
            <pc:docMk/>
            <pc:sldMk cId="1861924696" sldId="1201"/>
            <ac:spMk id="3" creationId="{0638E711-C95A-EBD2-945D-F8887CDD14D2}"/>
          </ac:spMkLst>
        </pc:spChg>
        <pc:spChg chg="mod">
          <ac:chgData name="Ricardo Luiz Freitas" userId="122532effb8c3c75" providerId="LiveId" clId="{46039B47-576F-49AB-B977-0B63CE658ACA}" dt="2023-10-10T16:59:02.598" v="5809" actId="20577"/>
          <ac:spMkLst>
            <pc:docMk/>
            <pc:sldMk cId="1861924696" sldId="1201"/>
            <ac:spMk id="6" creationId="{F4D77F11-73BC-D835-FABA-76AEC6A61736}"/>
          </ac:spMkLst>
        </pc:spChg>
        <pc:picChg chg="add mod">
          <ac:chgData name="Ricardo Luiz Freitas" userId="122532effb8c3c75" providerId="LiveId" clId="{46039B47-576F-49AB-B977-0B63CE658ACA}" dt="2023-10-10T16:55:39.234" v="5723" actId="732"/>
          <ac:picMkLst>
            <pc:docMk/>
            <pc:sldMk cId="1861924696" sldId="1201"/>
            <ac:picMk id="2050" creationId="{4C16FF13-0E1D-0929-3F6B-882A683E35C6}"/>
          </ac:picMkLst>
        </pc:picChg>
      </pc:sldChg>
      <pc:sldChg chg="modSp mod">
        <pc:chgData name="Ricardo Luiz Freitas" userId="122532effb8c3c75" providerId="LiveId" clId="{46039B47-576F-49AB-B977-0B63CE658ACA}" dt="2023-10-18T11:33:14.812" v="7020" actId="20577"/>
        <pc:sldMkLst>
          <pc:docMk/>
          <pc:sldMk cId="3426685522" sldId="1202"/>
        </pc:sldMkLst>
        <pc:spChg chg="mod">
          <ac:chgData name="Ricardo Luiz Freitas" userId="122532effb8c3c75" providerId="LiveId" clId="{46039B47-576F-49AB-B977-0B63CE658ACA}" dt="2023-10-18T11:33:14.812" v="7020" actId="20577"/>
          <ac:spMkLst>
            <pc:docMk/>
            <pc:sldMk cId="3426685522" sldId="1202"/>
            <ac:spMk id="6" creationId="{F4D77F11-73BC-D835-FABA-76AEC6A61736}"/>
          </ac:spMkLst>
        </pc:spChg>
      </pc:sldChg>
      <pc:sldChg chg="addSp delSp modSp mod">
        <pc:chgData name="Ricardo Luiz Freitas" userId="122532effb8c3c75" providerId="LiveId" clId="{46039B47-576F-49AB-B977-0B63CE658ACA}" dt="2023-10-18T11:21:11.709" v="6560" actId="6549"/>
        <pc:sldMkLst>
          <pc:docMk/>
          <pc:sldMk cId="2366527087" sldId="1203"/>
        </pc:sldMkLst>
        <pc:spChg chg="mod">
          <ac:chgData name="Ricardo Luiz Freitas" userId="122532effb8c3c75" providerId="LiveId" clId="{46039B47-576F-49AB-B977-0B63CE658ACA}" dt="2023-10-15T21:41:22.753" v="6010" actId="20577"/>
          <ac:spMkLst>
            <pc:docMk/>
            <pc:sldMk cId="2366527087" sldId="1203"/>
            <ac:spMk id="2" creationId="{EC728AEA-0266-5259-2364-32C22B1E6AD7}"/>
          </ac:spMkLst>
        </pc:spChg>
        <pc:spChg chg="add mod">
          <ac:chgData name="Ricardo Luiz Freitas" userId="122532effb8c3c75" providerId="LiveId" clId="{46039B47-576F-49AB-B977-0B63CE658ACA}" dt="2023-10-18T11:13:54.614" v="6240" actId="1035"/>
          <ac:spMkLst>
            <pc:docMk/>
            <pc:sldMk cId="2366527087" sldId="1203"/>
            <ac:spMk id="3" creationId="{79375322-D009-A8AA-3520-832770B0AA7C}"/>
          </ac:spMkLst>
        </pc:spChg>
        <pc:spChg chg="add mod">
          <ac:chgData name="Ricardo Luiz Freitas" userId="122532effb8c3c75" providerId="LiveId" clId="{46039B47-576F-49AB-B977-0B63CE658ACA}" dt="2023-10-18T11:13:54.614" v="6240" actId="1035"/>
          <ac:spMkLst>
            <pc:docMk/>
            <pc:sldMk cId="2366527087" sldId="1203"/>
            <ac:spMk id="5" creationId="{983C3738-9787-FC06-FBDB-E1A4D0CA3879}"/>
          </ac:spMkLst>
        </pc:spChg>
        <pc:spChg chg="add mod">
          <ac:chgData name="Ricardo Luiz Freitas" userId="122532effb8c3c75" providerId="LiveId" clId="{46039B47-576F-49AB-B977-0B63CE658ACA}" dt="2023-10-18T11:14:39.127" v="6249" actId="1036"/>
          <ac:spMkLst>
            <pc:docMk/>
            <pc:sldMk cId="2366527087" sldId="1203"/>
            <ac:spMk id="43" creationId="{775205C2-73DA-5878-0499-D00A0DDA7018}"/>
          </ac:spMkLst>
        </pc:spChg>
        <pc:spChg chg="add mod">
          <ac:chgData name="Ricardo Luiz Freitas" userId="122532effb8c3c75" providerId="LiveId" clId="{46039B47-576F-49AB-B977-0B63CE658ACA}" dt="2023-10-18T11:15:10.598" v="6434" actId="1035"/>
          <ac:spMkLst>
            <pc:docMk/>
            <pc:sldMk cId="2366527087" sldId="1203"/>
            <ac:spMk id="44" creationId="{5E6BD454-9940-E43D-6247-E686EDDDF046}"/>
          </ac:spMkLst>
        </pc:spChg>
        <pc:spChg chg="add mod">
          <ac:chgData name="Ricardo Luiz Freitas" userId="122532effb8c3c75" providerId="LiveId" clId="{46039B47-576F-49AB-B977-0B63CE658ACA}" dt="2023-10-18T11:21:11.709" v="6560" actId="6549"/>
          <ac:spMkLst>
            <pc:docMk/>
            <pc:sldMk cId="2366527087" sldId="1203"/>
            <ac:spMk id="45" creationId="{EC027777-A016-330A-2AB5-2C0023A3AEB4}"/>
          </ac:spMkLst>
        </pc:spChg>
        <pc:grpChg chg="add mod">
          <ac:chgData name="Ricardo Luiz Freitas" userId="122532effb8c3c75" providerId="LiveId" clId="{46039B47-576F-49AB-B977-0B63CE658ACA}" dt="2023-10-18T11:13:54.614" v="6240" actId="1035"/>
          <ac:grpSpMkLst>
            <pc:docMk/>
            <pc:sldMk cId="2366527087" sldId="1203"/>
            <ac:grpSpMk id="31" creationId="{A9A97F35-4F54-430B-AB0F-1D985EDFF863}"/>
          </ac:grpSpMkLst>
        </pc:grpChg>
        <pc:grpChg chg="add mod">
          <ac:chgData name="Ricardo Luiz Freitas" userId="122532effb8c3c75" providerId="LiveId" clId="{46039B47-576F-49AB-B977-0B63CE658ACA}" dt="2023-10-18T11:13:54.614" v="6240" actId="1035"/>
          <ac:grpSpMkLst>
            <pc:docMk/>
            <pc:sldMk cId="2366527087" sldId="1203"/>
            <ac:grpSpMk id="32" creationId="{06DC6268-E9B4-891E-34D4-73D47906247B}"/>
          </ac:grpSpMkLst>
        </pc:grpChg>
        <pc:grpChg chg="add mod">
          <ac:chgData name="Ricardo Luiz Freitas" userId="122532effb8c3c75" providerId="LiveId" clId="{46039B47-576F-49AB-B977-0B63CE658ACA}" dt="2023-10-18T11:13:54.614" v="6240" actId="1035"/>
          <ac:grpSpMkLst>
            <pc:docMk/>
            <pc:sldMk cId="2366527087" sldId="1203"/>
            <ac:grpSpMk id="37" creationId="{46F9D1F2-01F9-6C36-275E-63D62428D2C4}"/>
          </ac:grpSpMkLst>
        </pc:grpChg>
        <pc:grpChg chg="add mod">
          <ac:chgData name="Ricardo Luiz Freitas" userId="122532effb8c3c75" providerId="LiveId" clId="{46039B47-576F-49AB-B977-0B63CE658ACA}" dt="2023-10-18T11:13:54.614" v="6240" actId="1035"/>
          <ac:grpSpMkLst>
            <pc:docMk/>
            <pc:sldMk cId="2366527087" sldId="1203"/>
            <ac:grpSpMk id="40" creationId="{CF60C2C9-B2A6-D82B-2D1F-340B546071B9}"/>
          </ac:grpSpMkLst>
        </pc:grpChg>
        <pc:picChg chg="mod">
          <ac:chgData name="Ricardo Luiz Freitas" userId="122532effb8c3c75" providerId="LiveId" clId="{46039B47-576F-49AB-B977-0B63CE658ACA}" dt="2023-10-18T11:13:54.614" v="6240" actId="1035"/>
          <ac:picMkLst>
            <pc:docMk/>
            <pc:sldMk cId="2366527087" sldId="1203"/>
            <ac:picMk id="1026" creationId="{00A160F0-CA14-3CD6-9A39-B98DE05E3BFD}"/>
          </ac:picMkLst>
        </pc:picChg>
        <pc:cxnChg chg="add del mod">
          <ac:chgData name="Ricardo Luiz Freitas" userId="122532effb8c3c75" providerId="LiveId" clId="{46039B47-576F-49AB-B977-0B63CE658ACA}" dt="2023-10-18T11:06:59.136" v="6109" actId="478"/>
          <ac:cxnSpMkLst>
            <pc:docMk/>
            <pc:sldMk cId="2366527087" sldId="1203"/>
            <ac:cxnSpMk id="7" creationId="{5E5D7DF3-77C4-B2B8-8E14-AA7035EBB3B0}"/>
          </ac:cxnSpMkLst>
        </pc:cxnChg>
        <pc:cxnChg chg="add del">
          <ac:chgData name="Ricardo Luiz Freitas" userId="122532effb8c3c75" providerId="LiveId" clId="{46039B47-576F-49AB-B977-0B63CE658ACA}" dt="2023-10-18T11:06:57.580" v="6108" actId="478"/>
          <ac:cxnSpMkLst>
            <pc:docMk/>
            <pc:sldMk cId="2366527087" sldId="1203"/>
            <ac:cxnSpMk id="10" creationId="{2F3FA5CB-7096-660D-120D-B3647A849BBF}"/>
          </ac:cxnSpMkLst>
        </pc:cxnChg>
        <pc:cxnChg chg="add del">
          <ac:chgData name="Ricardo Luiz Freitas" userId="122532effb8c3c75" providerId="LiveId" clId="{46039B47-576F-49AB-B977-0B63CE658ACA}" dt="2023-10-18T11:07:41.955" v="6111" actId="478"/>
          <ac:cxnSpMkLst>
            <pc:docMk/>
            <pc:sldMk cId="2366527087" sldId="1203"/>
            <ac:cxnSpMk id="12" creationId="{54C7B95D-C219-6518-BFE7-8F5E52B64316}"/>
          </ac:cxnSpMkLst>
        </pc:cxnChg>
        <pc:cxnChg chg="add mod">
          <ac:chgData name="Ricardo Luiz Freitas" userId="122532effb8c3c75" providerId="LiveId" clId="{46039B47-576F-49AB-B977-0B63CE658ACA}" dt="2023-10-18T11:13:54.614" v="6240" actId="1035"/>
          <ac:cxnSpMkLst>
            <pc:docMk/>
            <pc:sldMk cId="2366527087" sldId="1203"/>
            <ac:cxnSpMk id="14" creationId="{535B8CDA-2C06-72FE-60D4-377E4A65D3CD}"/>
          </ac:cxnSpMkLst>
        </pc:cxnChg>
        <pc:cxnChg chg="add mod">
          <ac:chgData name="Ricardo Luiz Freitas" userId="122532effb8c3c75" providerId="LiveId" clId="{46039B47-576F-49AB-B977-0B63CE658ACA}" dt="2023-10-18T11:13:54.614" v="6240" actId="1035"/>
          <ac:cxnSpMkLst>
            <pc:docMk/>
            <pc:sldMk cId="2366527087" sldId="1203"/>
            <ac:cxnSpMk id="25" creationId="{520D5B50-E73C-C35E-CB42-3D9FEDEFF4D4}"/>
          </ac:cxnSpMkLst>
        </pc:cxnChg>
        <pc:cxnChg chg="mod">
          <ac:chgData name="Ricardo Luiz Freitas" userId="122532effb8c3c75" providerId="LiveId" clId="{46039B47-576F-49AB-B977-0B63CE658ACA}" dt="2023-10-18T11:13:54.614" v="6240" actId="1035"/>
          <ac:cxnSpMkLst>
            <pc:docMk/>
            <pc:sldMk cId="2366527087" sldId="1203"/>
            <ac:cxnSpMk id="33" creationId="{838683BC-7148-1D0A-970A-AC7B6D5C150D}"/>
          </ac:cxnSpMkLst>
        </pc:cxnChg>
        <pc:cxnChg chg="mod">
          <ac:chgData name="Ricardo Luiz Freitas" userId="122532effb8c3c75" providerId="LiveId" clId="{46039B47-576F-49AB-B977-0B63CE658ACA}" dt="2023-10-18T11:13:54.614" v="6240" actId="1035"/>
          <ac:cxnSpMkLst>
            <pc:docMk/>
            <pc:sldMk cId="2366527087" sldId="1203"/>
            <ac:cxnSpMk id="34" creationId="{7037DA8A-3354-1562-0259-642654AADA67}"/>
          </ac:cxnSpMkLst>
        </pc:cxnChg>
        <pc:cxnChg chg="add del mod">
          <ac:chgData name="Ricardo Luiz Freitas" userId="122532effb8c3c75" providerId="LiveId" clId="{46039B47-576F-49AB-B977-0B63CE658ACA}" dt="2023-10-18T11:12:17.656" v="6171"/>
          <ac:cxnSpMkLst>
            <pc:docMk/>
            <pc:sldMk cId="2366527087" sldId="1203"/>
            <ac:cxnSpMk id="35" creationId="{9E623659-7B3E-5917-2C3B-820822825724}"/>
          </ac:cxnSpMkLst>
        </pc:cxnChg>
        <pc:cxnChg chg="add del mod">
          <ac:chgData name="Ricardo Luiz Freitas" userId="122532effb8c3c75" providerId="LiveId" clId="{46039B47-576F-49AB-B977-0B63CE658ACA}" dt="2023-10-18T11:12:47.871" v="6185"/>
          <ac:cxnSpMkLst>
            <pc:docMk/>
            <pc:sldMk cId="2366527087" sldId="1203"/>
            <ac:cxnSpMk id="36" creationId="{7AAFE0A4-27FB-ADB7-C30D-CCDA45EBC6E7}"/>
          </ac:cxnSpMkLst>
        </pc:cxnChg>
        <pc:cxnChg chg="mod">
          <ac:chgData name="Ricardo Luiz Freitas" userId="122532effb8c3c75" providerId="LiveId" clId="{46039B47-576F-49AB-B977-0B63CE658ACA}" dt="2023-10-18T11:13:54.614" v="6240" actId="1035"/>
          <ac:cxnSpMkLst>
            <pc:docMk/>
            <pc:sldMk cId="2366527087" sldId="1203"/>
            <ac:cxnSpMk id="38" creationId="{8654F4FC-7866-CAA0-E2D4-7E0017E5E684}"/>
          </ac:cxnSpMkLst>
        </pc:cxnChg>
        <pc:cxnChg chg="mod">
          <ac:chgData name="Ricardo Luiz Freitas" userId="122532effb8c3c75" providerId="LiveId" clId="{46039B47-576F-49AB-B977-0B63CE658ACA}" dt="2023-10-18T11:13:54.614" v="6240" actId="1035"/>
          <ac:cxnSpMkLst>
            <pc:docMk/>
            <pc:sldMk cId="2366527087" sldId="1203"/>
            <ac:cxnSpMk id="39" creationId="{AB63B832-3265-3EFA-319C-A3AB5E007C4A}"/>
          </ac:cxnSpMkLst>
        </pc:cxnChg>
        <pc:cxnChg chg="mod">
          <ac:chgData name="Ricardo Luiz Freitas" userId="122532effb8c3c75" providerId="LiveId" clId="{46039B47-576F-49AB-B977-0B63CE658ACA}" dt="2023-10-18T11:13:54.614" v="6240" actId="1035"/>
          <ac:cxnSpMkLst>
            <pc:docMk/>
            <pc:sldMk cId="2366527087" sldId="1203"/>
            <ac:cxnSpMk id="41" creationId="{DB564E91-E350-DDC2-327C-E97246843BDE}"/>
          </ac:cxnSpMkLst>
        </pc:cxnChg>
        <pc:cxnChg chg="mod">
          <ac:chgData name="Ricardo Luiz Freitas" userId="122532effb8c3c75" providerId="LiveId" clId="{46039B47-576F-49AB-B977-0B63CE658ACA}" dt="2023-10-18T11:13:54.614" v="6240" actId="1035"/>
          <ac:cxnSpMkLst>
            <pc:docMk/>
            <pc:sldMk cId="2366527087" sldId="1203"/>
            <ac:cxnSpMk id="42" creationId="{BDFB04D9-8683-5A5B-D7BD-E46752123C1D}"/>
          </ac:cxnSpMkLst>
        </pc:cxnChg>
      </pc:sldChg>
      <pc:sldChg chg="modSp mod">
        <pc:chgData name="Ricardo Luiz Freitas" userId="122532effb8c3c75" providerId="LiveId" clId="{46039B47-576F-49AB-B977-0B63CE658ACA}" dt="2023-10-15T21:41:18.445" v="6009" actId="20577"/>
        <pc:sldMkLst>
          <pc:docMk/>
          <pc:sldMk cId="2216555019" sldId="1208"/>
        </pc:sldMkLst>
        <pc:spChg chg="mod">
          <ac:chgData name="Ricardo Luiz Freitas" userId="122532effb8c3c75" providerId="LiveId" clId="{46039B47-576F-49AB-B977-0B63CE658ACA}" dt="2023-10-15T21:41:18.445" v="6009" actId="20577"/>
          <ac:spMkLst>
            <pc:docMk/>
            <pc:sldMk cId="2216555019" sldId="1208"/>
            <ac:spMk id="2" creationId="{EC728AEA-0266-5259-2364-32C22B1E6AD7}"/>
          </ac:spMkLst>
        </pc:spChg>
      </pc:sldChg>
      <pc:sldChg chg="addSp modSp mod">
        <pc:chgData name="Ricardo Luiz Freitas" userId="122532effb8c3c75" providerId="LiveId" clId="{46039B47-576F-49AB-B977-0B63CE658ACA}" dt="2023-08-29T12:27:58.205" v="152" actId="1076"/>
        <pc:sldMkLst>
          <pc:docMk/>
          <pc:sldMk cId="3763204227" sldId="1209"/>
        </pc:sldMkLst>
        <pc:spChg chg="add mod">
          <ac:chgData name="Ricardo Luiz Freitas" userId="122532effb8c3c75" providerId="LiveId" clId="{46039B47-576F-49AB-B977-0B63CE658ACA}" dt="2023-08-29T12:27:58.205" v="152" actId="1076"/>
          <ac:spMkLst>
            <pc:docMk/>
            <pc:sldMk cId="3763204227" sldId="1209"/>
            <ac:spMk id="3" creationId="{1005BA59-BAEC-18FD-5300-6B3B12BC1130}"/>
          </ac:spMkLst>
        </pc:spChg>
      </pc:sldChg>
      <pc:sldChg chg="del">
        <pc:chgData name="Ricardo Luiz Freitas" userId="122532effb8c3c75" providerId="LiveId" clId="{46039B47-576F-49AB-B977-0B63CE658ACA}" dt="2023-10-09T01:46:24.422" v="3278" actId="47"/>
        <pc:sldMkLst>
          <pc:docMk/>
          <pc:sldMk cId="3099702829" sldId="1212"/>
        </pc:sldMkLst>
      </pc:sldChg>
      <pc:sldChg chg="modSp mod">
        <pc:chgData name="Ricardo Luiz Freitas" userId="122532effb8c3c75" providerId="LiveId" clId="{46039B47-576F-49AB-B977-0B63CE658ACA}" dt="2023-10-18T11:22:40.734" v="6611" actId="20577"/>
        <pc:sldMkLst>
          <pc:docMk/>
          <pc:sldMk cId="665216412" sldId="1213"/>
        </pc:sldMkLst>
        <pc:spChg chg="mod">
          <ac:chgData name="Ricardo Luiz Freitas" userId="122532effb8c3c75" providerId="LiveId" clId="{46039B47-576F-49AB-B977-0B63CE658ACA}" dt="2023-10-18T11:22:40.734" v="6611" actId="20577"/>
          <ac:spMkLst>
            <pc:docMk/>
            <pc:sldMk cId="665216412" sldId="1213"/>
            <ac:spMk id="2" creationId="{EC728AEA-0266-5259-2364-32C22B1E6AD7}"/>
          </ac:spMkLst>
        </pc:spChg>
        <pc:spChg chg="mod">
          <ac:chgData name="Ricardo Luiz Freitas" userId="122532effb8c3c75" providerId="LiveId" clId="{46039B47-576F-49AB-B977-0B63CE658ACA}" dt="2023-10-10T16:45:50.873" v="4901" actId="404"/>
          <ac:spMkLst>
            <pc:docMk/>
            <pc:sldMk cId="665216412" sldId="1213"/>
            <ac:spMk id="6" creationId="{F4D77F11-73BC-D835-FABA-76AEC6A61736}"/>
          </ac:spMkLst>
        </pc:spChg>
      </pc:sldChg>
      <pc:sldChg chg="modSp mod">
        <pc:chgData name="Ricardo Luiz Freitas" userId="122532effb8c3c75" providerId="LiveId" clId="{46039B47-576F-49AB-B977-0B63CE658ACA}" dt="2023-09-30T12:17:33.020" v="1336" actId="20577"/>
        <pc:sldMkLst>
          <pc:docMk/>
          <pc:sldMk cId="1995503226" sldId="1214"/>
        </pc:sldMkLst>
        <pc:spChg chg="mod">
          <ac:chgData name="Ricardo Luiz Freitas" userId="122532effb8c3c75" providerId="LiveId" clId="{46039B47-576F-49AB-B977-0B63CE658ACA}" dt="2023-09-30T12:17:33.020" v="1336" actId="20577"/>
          <ac:spMkLst>
            <pc:docMk/>
            <pc:sldMk cId="1995503226" sldId="1214"/>
            <ac:spMk id="6" creationId="{F4D77F11-73BC-D835-FABA-76AEC6A61736}"/>
          </ac:spMkLst>
        </pc:spChg>
      </pc:sldChg>
      <pc:sldChg chg="modSp mod">
        <pc:chgData name="Ricardo Luiz Freitas" userId="122532effb8c3c75" providerId="LiveId" clId="{46039B47-576F-49AB-B977-0B63CE658ACA}" dt="2023-11-05T22:39:53.645" v="7982" actId="20577"/>
        <pc:sldMkLst>
          <pc:docMk/>
          <pc:sldMk cId="3532639679" sldId="1217"/>
        </pc:sldMkLst>
        <pc:spChg chg="mod">
          <ac:chgData name="Ricardo Luiz Freitas" userId="122532effb8c3c75" providerId="LiveId" clId="{46039B47-576F-49AB-B977-0B63CE658ACA}" dt="2023-11-05T22:39:53.645" v="7982" actId="20577"/>
          <ac:spMkLst>
            <pc:docMk/>
            <pc:sldMk cId="3532639679" sldId="1217"/>
            <ac:spMk id="6" creationId="{F4D77F11-73BC-D835-FABA-76AEC6A61736}"/>
          </ac:spMkLst>
        </pc:spChg>
      </pc:sldChg>
      <pc:sldChg chg="addSp modSp mod">
        <pc:chgData name="Ricardo Luiz Freitas" userId="122532effb8c3c75" providerId="LiveId" clId="{46039B47-576F-49AB-B977-0B63CE658ACA}" dt="2023-10-31T17:26:48.604" v="7524" actId="115"/>
        <pc:sldMkLst>
          <pc:docMk/>
          <pc:sldMk cId="2733185303" sldId="1218"/>
        </pc:sldMkLst>
        <pc:spChg chg="mod">
          <ac:chgData name="Ricardo Luiz Freitas" userId="122532effb8c3c75" providerId="LiveId" clId="{46039B47-576F-49AB-B977-0B63CE658ACA}" dt="2023-10-18T11:24:14.227" v="6616" actId="20577"/>
          <ac:spMkLst>
            <pc:docMk/>
            <pc:sldMk cId="2733185303" sldId="1218"/>
            <ac:spMk id="2" creationId="{EC728AEA-0266-5259-2364-32C22B1E6AD7}"/>
          </ac:spMkLst>
        </pc:spChg>
        <pc:spChg chg="mod">
          <ac:chgData name="Ricardo Luiz Freitas" userId="122532effb8c3c75" providerId="LiveId" clId="{46039B47-576F-49AB-B977-0B63CE658ACA}" dt="2023-10-31T17:26:48.604" v="7524" actId="115"/>
          <ac:spMkLst>
            <pc:docMk/>
            <pc:sldMk cId="2733185303" sldId="1218"/>
            <ac:spMk id="6" creationId="{F4D77F11-73BC-D835-FABA-76AEC6A61736}"/>
          </ac:spMkLst>
        </pc:spChg>
        <pc:picChg chg="add mod">
          <ac:chgData name="Ricardo Luiz Freitas" userId="122532effb8c3c75" providerId="LiveId" clId="{46039B47-576F-49AB-B977-0B63CE658ACA}" dt="2023-10-31T17:26:27.378" v="7516" actId="1076"/>
          <ac:picMkLst>
            <pc:docMk/>
            <pc:sldMk cId="2733185303" sldId="1218"/>
            <ac:picMk id="3074" creationId="{CD60E375-58CD-4D8B-C599-E3D214465873}"/>
          </ac:picMkLst>
        </pc:picChg>
      </pc:sldChg>
      <pc:sldChg chg="add">
        <pc:chgData name="Ricardo Luiz Freitas" userId="122532effb8c3c75" providerId="LiveId" clId="{46039B47-576F-49AB-B977-0B63CE658ACA}" dt="2023-08-18T16:23:51.113" v="1"/>
        <pc:sldMkLst>
          <pc:docMk/>
          <pc:sldMk cId="0" sldId="1219"/>
        </pc:sldMkLst>
      </pc:sldChg>
      <pc:sldChg chg="add">
        <pc:chgData name="Ricardo Luiz Freitas" userId="122532effb8c3c75" providerId="LiveId" clId="{46039B47-576F-49AB-B977-0B63CE658ACA}" dt="2023-09-18T10:47:40.182" v="297"/>
        <pc:sldMkLst>
          <pc:docMk/>
          <pc:sldMk cId="1818202550" sldId="1220"/>
        </pc:sldMkLst>
      </pc:sldChg>
      <pc:sldChg chg="addSp delSp modSp add del mod">
        <pc:chgData name="Ricardo Luiz Freitas" userId="122532effb8c3c75" providerId="LiveId" clId="{46039B47-576F-49AB-B977-0B63CE658ACA}" dt="2023-09-18T10:47:27.953" v="296" actId="2696"/>
        <pc:sldMkLst>
          <pc:docMk/>
          <pc:sldMk cId="2566653321" sldId="1220"/>
        </pc:sldMkLst>
        <pc:spChg chg="mod">
          <ac:chgData name="Ricardo Luiz Freitas" userId="122532effb8c3c75" providerId="LiveId" clId="{46039B47-576F-49AB-B977-0B63CE658ACA}" dt="2023-09-18T10:41:30.238" v="243" actId="20577"/>
          <ac:spMkLst>
            <pc:docMk/>
            <pc:sldMk cId="2566653321" sldId="1220"/>
            <ac:spMk id="2" creationId="{EC728AEA-0266-5259-2364-32C22B1E6AD7}"/>
          </ac:spMkLst>
        </pc:spChg>
        <pc:spChg chg="mod">
          <ac:chgData name="Ricardo Luiz Freitas" userId="122532effb8c3c75" providerId="LiveId" clId="{46039B47-576F-49AB-B977-0B63CE658ACA}" dt="2023-09-18T10:46:15.458" v="294" actId="20577"/>
          <ac:spMkLst>
            <pc:docMk/>
            <pc:sldMk cId="2566653321" sldId="1220"/>
            <ac:spMk id="3" creationId="{82BA45EC-18BC-9F35-F569-FA397F5BBD6C}"/>
          </ac:spMkLst>
        </pc:spChg>
        <pc:picChg chg="add del">
          <ac:chgData name="Ricardo Luiz Freitas" userId="122532effb8c3c75" providerId="LiveId" clId="{46039B47-576F-49AB-B977-0B63CE658ACA}" dt="2023-09-18T10:45:20.161" v="269" actId="478"/>
          <ac:picMkLst>
            <pc:docMk/>
            <pc:sldMk cId="2566653321" sldId="1220"/>
            <ac:picMk id="7" creationId="{C51E6C26-EDA4-37DF-A808-AD673E742384}"/>
          </ac:picMkLst>
        </pc:picChg>
        <pc:picChg chg="add mod">
          <ac:chgData name="Ricardo Luiz Freitas" userId="122532effb8c3c75" providerId="LiveId" clId="{46039B47-576F-49AB-B977-0B63CE658ACA}" dt="2023-09-18T10:45:44.098" v="273" actId="1035"/>
          <ac:picMkLst>
            <pc:docMk/>
            <pc:sldMk cId="2566653321" sldId="1220"/>
            <ac:picMk id="1026" creationId="{5F561D7A-B7E8-B250-B116-412CD7054EC8}"/>
          </ac:picMkLst>
        </pc:picChg>
        <pc:picChg chg="add del mod">
          <ac:chgData name="Ricardo Luiz Freitas" userId="122532effb8c3c75" providerId="LiveId" clId="{46039B47-576F-49AB-B977-0B63CE658ACA}" dt="2023-09-18T10:44:15.013" v="259" actId="478"/>
          <ac:picMkLst>
            <pc:docMk/>
            <pc:sldMk cId="2566653321" sldId="1220"/>
            <ac:picMk id="1028" creationId="{74189FE9-2510-BBD5-76F0-4E13E3C7B236}"/>
          </ac:picMkLst>
        </pc:picChg>
        <pc:picChg chg="add mod">
          <ac:chgData name="Ricardo Luiz Freitas" userId="122532effb8c3c75" providerId="LiveId" clId="{46039B47-576F-49AB-B977-0B63CE658ACA}" dt="2023-09-18T10:44:30.938" v="263" actId="1076"/>
          <ac:picMkLst>
            <pc:docMk/>
            <pc:sldMk cId="2566653321" sldId="1220"/>
            <ac:picMk id="1030" creationId="{076823E8-014D-380B-DC3D-AB874307919E}"/>
          </ac:picMkLst>
        </pc:picChg>
        <pc:picChg chg="add mod">
          <ac:chgData name="Ricardo Luiz Freitas" userId="122532effb8c3c75" providerId="LiveId" clId="{46039B47-576F-49AB-B977-0B63CE658ACA}" dt="2023-09-18T10:45:22.467" v="270" actId="1076"/>
          <ac:picMkLst>
            <pc:docMk/>
            <pc:sldMk cId="2566653321" sldId="1220"/>
            <ac:picMk id="1032" creationId="{8C565DFB-3EE0-811F-0CCE-D20E12431FF1}"/>
          </ac:picMkLst>
        </pc:picChg>
        <pc:picChg chg="del">
          <ac:chgData name="Ricardo Luiz Freitas" userId="122532effb8c3c75" providerId="LiveId" clId="{46039B47-576F-49AB-B977-0B63CE658ACA}" dt="2023-09-18T10:42:37.577" v="249" actId="478"/>
          <ac:picMkLst>
            <pc:docMk/>
            <pc:sldMk cId="2566653321" sldId="1220"/>
            <ac:picMk id="20482" creationId="{BF2AEA02-CFE8-FF76-3098-2E2B014D276E}"/>
          </ac:picMkLst>
        </pc:picChg>
      </pc:sldChg>
      <pc:sldChg chg="add">
        <pc:chgData name="Ricardo Luiz Freitas" userId="122532effb8c3c75" providerId="LiveId" clId="{46039B47-576F-49AB-B977-0B63CE658ACA}" dt="2023-09-18T10:47:19.911" v="295"/>
        <pc:sldMkLst>
          <pc:docMk/>
          <pc:sldMk cId="2816214510" sldId="1221"/>
        </pc:sldMkLst>
      </pc:sldChg>
      <pc:sldChg chg="addSp delSp modSp add mod">
        <pc:chgData name="Ricardo Luiz Freitas" userId="122532effb8c3c75" providerId="LiveId" clId="{46039B47-576F-49AB-B977-0B63CE658ACA}" dt="2023-09-18T10:51:45.303" v="605" actId="1038"/>
        <pc:sldMkLst>
          <pc:docMk/>
          <pc:sldMk cId="2738071648" sldId="1222"/>
        </pc:sldMkLst>
        <pc:spChg chg="mod">
          <ac:chgData name="Ricardo Luiz Freitas" userId="122532effb8c3c75" providerId="LiveId" clId="{46039B47-576F-49AB-B977-0B63CE658ACA}" dt="2023-09-18T10:48:18.858" v="308" actId="20577"/>
          <ac:spMkLst>
            <pc:docMk/>
            <pc:sldMk cId="2738071648" sldId="1222"/>
            <ac:spMk id="2" creationId="{EC728AEA-0266-5259-2364-32C22B1E6AD7}"/>
          </ac:spMkLst>
        </pc:spChg>
        <pc:spChg chg="mod">
          <ac:chgData name="Ricardo Luiz Freitas" userId="122532effb8c3c75" providerId="LiveId" clId="{46039B47-576F-49AB-B977-0B63CE658ACA}" dt="2023-09-18T10:51:40.337" v="599" actId="113"/>
          <ac:spMkLst>
            <pc:docMk/>
            <pc:sldMk cId="2738071648" sldId="1222"/>
            <ac:spMk id="3" creationId="{82BA45EC-18BC-9F35-F569-FA397F5BBD6C}"/>
          </ac:spMkLst>
        </pc:spChg>
        <pc:picChg chg="del">
          <ac:chgData name="Ricardo Luiz Freitas" userId="122532effb8c3c75" providerId="LiveId" clId="{46039B47-576F-49AB-B977-0B63CE658ACA}" dt="2023-09-18T10:48:25.318" v="310" actId="478"/>
          <ac:picMkLst>
            <pc:docMk/>
            <pc:sldMk cId="2738071648" sldId="1222"/>
            <ac:picMk id="1026" creationId="{5F561D7A-B7E8-B250-B116-412CD7054EC8}"/>
          </ac:picMkLst>
        </pc:picChg>
        <pc:picChg chg="del">
          <ac:chgData name="Ricardo Luiz Freitas" userId="122532effb8c3c75" providerId="LiveId" clId="{46039B47-576F-49AB-B977-0B63CE658ACA}" dt="2023-09-18T10:48:26.150" v="311" actId="478"/>
          <ac:picMkLst>
            <pc:docMk/>
            <pc:sldMk cId="2738071648" sldId="1222"/>
            <ac:picMk id="1030" creationId="{076823E8-014D-380B-DC3D-AB874307919E}"/>
          </ac:picMkLst>
        </pc:picChg>
        <pc:picChg chg="del">
          <ac:chgData name="Ricardo Luiz Freitas" userId="122532effb8c3c75" providerId="LiveId" clId="{46039B47-576F-49AB-B977-0B63CE658ACA}" dt="2023-09-18T10:48:21.952" v="309" actId="478"/>
          <ac:picMkLst>
            <pc:docMk/>
            <pc:sldMk cId="2738071648" sldId="1222"/>
            <ac:picMk id="1032" creationId="{8C565DFB-3EE0-811F-0CCE-D20E12431FF1}"/>
          </ac:picMkLst>
        </pc:picChg>
        <pc:picChg chg="add mod">
          <ac:chgData name="Ricardo Luiz Freitas" userId="122532effb8c3c75" providerId="LiveId" clId="{46039B47-576F-49AB-B977-0B63CE658ACA}" dt="2023-09-18T10:51:45.303" v="605" actId="1038"/>
          <ac:picMkLst>
            <pc:docMk/>
            <pc:sldMk cId="2738071648" sldId="1222"/>
            <ac:picMk id="2050" creationId="{AC1585EE-B617-B3ED-1500-B9C9C816F209}"/>
          </ac:picMkLst>
        </pc:picChg>
      </pc:sldChg>
      <pc:sldChg chg="addSp delSp modSp add mod modAnim">
        <pc:chgData name="Ricardo Luiz Freitas" userId="122532effb8c3c75" providerId="LiveId" clId="{46039B47-576F-49AB-B977-0B63CE658ACA}" dt="2023-10-08T03:08:16.638" v="3277" actId="1037"/>
        <pc:sldMkLst>
          <pc:docMk/>
          <pc:sldMk cId="626292247" sldId="1223"/>
        </pc:sldMkLst>
        <pc:spChg chg="add mod">
          <ac:chgData name="Ricardo Luiz Freitas" userId="122532effb8c3c75" providerId="LiveId" clId="{46039B47-576F-49AB-B977-0B63CE658ACA}" dt="2023-10-08T03:08:16.638" v="3277" actId="1037"/>
          <ac:spMkLst>
            <pc:docMk/>
            <pc:sldMk cId="626292247" sldId="1223"/>
            <ac:spMk id="3" creationId="{7A186F07-3769-28FD-7122-DBA02704317C}"/>
          </ac:spMkLst>
        </pc:spChg>
        <pc:spChg chg="add mod">
          <ac:chgData name="Ricardo Luiz Freitas" userId="122532effb8c3c75" providerId="LiveId" clId="{46039B47-576F-49AB-B977-0B63CE658ACA}" dt="2023-10-08T03:08:06.927" v="3274" actId="14100"/>
          <ac:spMkLst>
            <pc:docMk/>
            <pc:sldMk cId="626292247" sldId="1223"/>
            <ac:spMk id="5" creationId="{C2E2C9CC-6DEF-AA6E-5C36-683B54B57C81}"/>
          </ac:spMkLst>
        </pc:spChg>
        <pc:spChg chg="mod">
          <ac:chgData name="Ricardo Luiz Freitas" userId="122532effb8c3c75" providerId="LiveId" clId="{46039B47-576F-49AB-B977-0B63CE658ACA}" dt="2023-10-08T02:42:25.076" v="1584" actId="14100"/>
          <ac:spMkLst>
            <pc:docMk/>
            <pc:sldMk cId="626292247" sldId="1223"/>
            <ac:spMk id="6" creationId="{F4D77F11-73BC-D835-FABA-76AEC6A61736}"/>
          </ac:spMkLst>
        </pc:spChg>
        <pc:graphicFrameChg chg="add del mod modGraphic">
          <ac:chgData name="Ricardo Luiz Freitas" userId="122532effb8c3c75" providerId="LiveId" clId="{46039B47-576F-49AB-B977-0B63CE658ACA}" dt="2023-10-08T02:48:03.105" v="1783" actId="478"/>
          <ac:graphicFrameMkLst>
            <pc:docMk/>
            <pc:sldMk cId="626292247" sldId="1223"/>
            <ac:graphicFrameMk id="7" creationId="{2842A507-3399-9647-2D3F-D09F43E9815F}"/>
          </ac:graphicFrameMkLst>
        </pc:graphicFrameChg>
        <pc:graphicFrameChg chg="add mod modGraphic">
          <ac:chgData name="Ricardo Luiz Freitas" userId="122532effb8c3c75" providerId="LiveId" clId="{46039B47-576F-49AB-B977-0B63CE658ACA}" dt="2023-10-08T02:50:57.970" v="1841" actId="1076"/>
          <ac:graphicFrameMkLst>
            <pc:docMk/>
            <pc:sldMk cId="626292247" sldId="1223"/>
            <ac:graphicFrameMk id="8" creationId="{38A76AEC-17C4-AD4E-FC5F-29737CE8425A}"/>
          </ac:graphicFrameMkLst>
        </pc:graphicFrameChg>
        <pc:graphicFrameChg chg="add mod modGraphic">
          <ac:chgData name="Ricardo Luiz Freitas" userId="122532effb8c3c75" providerId="LiveId" clId="{46039B47-576F-49AB-B977-0B63CE658ACA}" dt="2023-10-08T02:53:22.646" v="2064" actId="1035"/>
          <ac:graphicFrameMkLst>
            <pc:docMk/>
            <pc:sldMk cId="626292247" sldId="1223"/>
            <ac:graphicFrameMk id="9" creationId="{29B54A6F-9CA8-C5CE-01A9-B65CA0C92A3F}"/>
          </ac:graphicFrameMkLst>
        </pc:graphicFrameChg>
        <pc:graphicFrameChg chg="add mod modGraphic">
          <ac:chgData name="Ricardo Luiz Freitas" userId="122532effb8c3c75" providerId="LiveId" clId="{46039B47-576F-49AB-B977-0B63CE658ACA}" dt="2023-10-08T02:53:28.381" v="2085" actId="1035"/>
          <ac:graphicFrameMkLst>
            <pc:docMk/>
            <pc:sldMk cId="626292247" sldId="1223"/>
            <ac:graphicFrameMk id="10" creationId="{CAA6943F-54D1-50E1-B3E8-4DB324BC1FC1}"/>
          </ac:graphicFrameMkLst>
        </pc:graphicFrameChg>
        <pc:graphicFrameChg chg="add mod modGraphic">
          <ac:chgData name="Ricardo Luiz Freitas" userId="122532effb8c3c75" providerId="LiveId" clId="{46039B47-576F-49AB-B977-0B63CE658ACA}" dt="2023-10-08T02:53:34.115" v="2116" actId="1035"/>
          <ac:graphicFrameMkLst>
            <pc:docMk/>
            <pc:sldMk cId="626292247" sldId="1223"/>
            <ac:graphicFrameMk id="11" creationId="{FE8E2653-DC5F-D864-9BA4-550F5B259AE6}"/>
          </ac:graphicFrameMkLst>
        </pc:graphicFrameChg>
        <pc:graphicFrameChg chg="add mod modGraphic">
          <ac:chgData name="Ricardo Luiz Freitas" userId="122532effb8c3c75" providerId="LiveId" clId="{46039B47-576F-49AB-B977-0B63CE658ACA}" dt="2023-10-08T02:53:40.314" v="2157" actId="1035"/>
          <ac:graphicFrameMkLst>
            <pc:docMk/>
            <pc:sldMk cId="626292247" sldId="1223"/>
            <ac:graphicFrameMk id="12" creationId="{F02DD244-A710-5F05-B033-F8324D81DF2B}"/>
          </ac:graphicFrameMkLst>
        </pc:graphicFrameChg>
        <pc:graphicFrameChg chg="add mod modGraphic">
          <ac:chgData name="Ricardo Luiz Freitas" userId="122532effb8c3c75" providerId="LiveId" clId="{46039B47-576F-49AB-B977-0B63CE658ACA}" dt="2023-10-08T02:55:23.070" v="2387" actId="1035"/>
          <ac:graphicFrameMkLst>
            <pc:docMk/>
            <pc:sldMk cId="626292247" sldId="1223"/>
            <ac:graphicFrameMk id="13" creationId="{F988EC29-8A1F-7D1E-159C-2BA5D3A5CA57}"/>
          </ac:graphicFrameMkLst>
        </pc:graphicFrameChg>
        <pc:graphicFrameChg chg="add mod modGraphic">
          <ac:chgData name="Ricardo Luiz Freitas" userId="122532effb8c3c75" providerId="LiveId" clId="{46039B47-576F-49AB-B977-0B63CE658ACA}" dt="2023-10-08T02:55:28.724" v="2411" actId="1035"/>
          <ac:graphicFrameMkLst>
            <pc:docMk/>
            <pc:sldMk cId="626292247" sldId="1223"/>
            <ac:graphicFrameMk id="14" creationId="{60189C14-90FE-AF48-F3D8-C82E7526E6D7}"/>
          </ac:graphicFrameMkLst>
        </pc:graphicFrameChg>
        <pc:graphicFrameChg chg="add mod modGraphic">
          <ac:chgData name="Ricardo Luiz Freitas" userId="122532effb8c3c75" providerId="LiveId" clId="{46039B47-576F-49AB-B977-0B63CE658ACA}" dt="2023-10-08T02:55:35.159" v="2446" actId="1035"/>
          <ac:graphicFrameMkLst>
            <pc:docMk/>
            <pc:sldMk cId="626292247" sldId="1223"/>
            <ac:graphicFrameMk id="15" creationId="{A8E162E9-670D-EF6C-CBC3-5A17D147A8A4}"/>
          </ac:graphicFrameMkLst>
        </pc:graphicFrameChg>
        <pc:graphicFrameChg chg="add mod modGraphic">
          <ac:chgData name="Ricardo Luiz Freitas" userId="122532effb8c3c75" providerId="LiveId" clId="{46039B47-576F-49AB-B977-0B63CE658ACA}" dt="2023-10-08T02:55:41.584" v="2493" actId="1035"/>
          <ac:graphicFrameMkLst>
            <pc:docMk/>
            <pc:sldMk cId="626292247" sldId="1223"/>
            <ac:graphicFrameMk id="16" creationId="{D124A5AD-4269-11DD-964D-8C5A7E81D226}"/>
          </ac:graphicFrameMkLst>
        </pc:graphicFrameChg>
        <pc:graphicFrameChg chg="add mod modGraphic">
          <ac:chgData name="Ricardo Luiz Freitas" userId="122532effb8c3c75" providerId="LiveId" clId="{46039B47-576F-49AB-B977-0B63CE658ACA}" dt="2023-10-08T03:07:00.548" v="3265" actId="1035"/>
          <ac:graphicFrameMkLst>
            <pc:docMk/>
            <pc:sldMk cId="626292247" sldId="1223"/>
            <ac:graphicFrameMk id="17" creationId="{8FAA41D9-2C2D-5D25-C4B5-FCF1FE585AFC}"/>
          </ac:graphicFrameMkLst>
        </pc:graphicFrameChg>
        <pc:graphicFrameChg chg="add mod modGraphic">
          <ac:chgData name="Ricardo Luiz Freitas" userId="122532effb8c3c75" providerId="LiveId" clId="{46039B47-576F-49AB-B977-0B63CE658ACA}" dt="2023-10-08T03:07:03.663" v="3266" actId="1035"/>
          <ac:graphicFrameMkLst>
            <pc:docMk/>
            <pc:sldMk cId="626292247" sldId="1223"/>
            <ac:graphicFrameMk id="18" creationId="{46D1F182-DBF3-762E-8C8C-75B47F914377}"/>
          </ac:graphicFrameMkLst>
        </pc:graphicFrameChg>
        <pc:graphicFrameChg chg="add mod modGraphic">
          <ac:chgData name="Ricardo Luiz Freitas" userId="122532effb8c3c75" providerId="LiveId" clId="{46039B47-576F-49AB-B977-0B63CE658ACA}" dt="2023-10-08T03:07:05.873" v="3267" actId="1035"/>
          <ac:graphicFrameMkLst>
            <pc:docMk/>
            <pc:sldMk cId="626292247" sldId="1223"/>
            <ac:graphicFrameMk id="19" creationId="{2F5D87A5-A4E3-7197-5A45-F7EDD435383C}"/>
          </ac:graphicFrameMkLst>
        </pc:graphicFrameChg>
        <pc:graphicFrameChg chg="add mod modGraphic">
          <ac:chgData name="Ricardo Luiz Freitas" userId="122532effb8c3c75" providerId="LiveId" clId="{46039B47-576F-49AB-B977-0B63CE658ACA}" dt="2023-10-08T03:07:08.015" v="3268" actId="1035"/>
          <ac:graphicFrameMkLst>
            <pc:docMk/>
            <pc:sldMk cId="626292247" sldId="1223"/>
            <ac:graphicFrameMk id="20" creationId="{FCBF6964-B4FF-81A0-64E0-0FE761295DC4}"/>
          </ac:graphicFrameMkLst>
        </pc:graphicFrameChg>
        <pc:graphicFrameChg chg="add mod modGraphic">
          <ac:chgData name="Ricardo Luiz Freitas" userId="122532effb8c3c75" providerId="LiveId" clId="{46039B47-576F-49AB-B977-0B63CE658ACA}" dt="2023-10-08T03:07:09.931" v="3269" actId="1035"/>
          <ac:graphicFrameMkLst>
            <pc:docMk/>
            <pc:sldMk cId="626292247" sldId="1223"/>
            <ac:graphicFrameMk id="21" creationId="{2A6CA8C6-B9F3-DAFD-BE04-BF453B01A7AE}"/>
          </ac:graphicFrameMkLst>
        </pc:graphicFrameChg>
        <pc:graphicFrameChg chg="add mod modGraphic">
          <ac:chgData name="Ricardo Luiz Freitas" userId="122532effb8c3c75" providerId="LiveId" clId="{46039B47-576F-49AB-B977-0B63CE658ACA}" dt="2023-10-08T03:07:12.635" v="3270" actId="1035"/>
          <ac:graphicFrameMkLst>
            <pc:docMk/>
            <pc:sldMk cId="626292247" sldId="1223"/>
            <ac:graphicFrameMk id="22" creationId="{7B40F0E9-107D-49E6-46C5-B955D6DCCCF5}"/>
          </ac:graphicFrameMkLst>
        </pc:graphicFrameChg>
        <pc:graphicFrameChg chg="add mod modGraphic">
          <ac:chgData name="Ricardo Luiz Freitas" userId="122532effb8c3c75" providerId="LiveId" clId="{46039B47-576F-49AB-B977-0B63CE658ACA}" dt="2023-10-08T03:07:14.672" v="3271" actId="1035"/>
          <ac:graphicFrameMkLst>
            <pc:docMk/>
            <pc:sldMk cId="626292247" sldId="1223"/>
            <ac:graphicFrameMk id="23" creationId="{95834500-5A40-B056-A021-313924482B30}"/>
          </ac:graphicFrameMkLst>
        </pc:graphicFrameChg>
      </pc:sldChg>
      <pc:sldChg chg="addSp delSp modSp add mod">
        <pc:chgData name="Ricardo Luiz Freitas" userId="122532effb8c3c75" providerId="LiveId" clId="{46039B47-576F-49AB-B977-0B63CE658ACA}" dt="2023-10-31T16:51:10.819" v="7027" actId="1035"/>
        <pc:sldMkLst>
          <pc:docMk/>
          <pc:sldMk cId="3863519974" sldId="1224"/>
        </pc:sldMkLst>
        <pc:spChg chg="mod">
          <ac:chgData name="Ricardo Luiz Freitas" userId="122532effb8c3c75" providerId="LiveId" clId="{46039B47-576F-49AB-B977-0B63CE658ACA}" dt="2023-10-09T18:09:21.932" v="3298" actId="313"/>
          <ac:spMkLst>
            <pc:docMk/>
            <pc:sldMk cId="3863519974" sldId="1224"/>
            <ac:spMk id="2" creationId="{EC728AEA-0266-5259-2364-32C22B1E6AD7}"/>
          </ac:spMkLst>
        </pc:spChg>
        <pc:spChg chg="mod">
          <ac:chgData name="Ricardo Luiz Freitas" userId="122532effb8c3c75" providerId="LiveId" clId="{46039B47-576F-49AB-B977-0B63CE658ACA}" dt="2023-10-10T10:57:07.814" v="4295" actId="6549"/>
          <ac:spMkLst>
            <pc:docMk/>
            <pc:sldMk cId="3863519974" sldId="1224"/>
            <ac:spMk id="3" creationId="{82BA45EC-18BC-9F35-F569-FA397F5BBD6C}"/>
          </ac:spMkLst>
        </pc:spChg>
        <pc:picChg chg="add mod">
          <ac:chgData name="Ricardo Luiz Freitas" userId="122532effb8c3c75" providerId="LiveId" clId="{46039B47-576F-49AB-B977-0B63CE658ACA}" dt="2023-10-31T16:51:10.819" v="7027" actId="1035"/>
          <ac:picMkLst>
            <pc:docMk/>
            <pc:sldMk cId="3863519974" sldId="1224"/>
            <ac:picMk id="1026" creationId="{7C4C7026-98C1-13F6-8618-8E91745BED84}"/>
          </ac:picMkLst>
        </pc:picChg>
        <pc:picChg chg="add mod">
          <ac:chgData name="Ricardo Luiz Freitas" userId="122532effb8c3c75" providerId="LiveId" clId="{46039B47-576F-49AB-B977-0B63CE658ACA}" dt="2023-10-31T16:51:10.819" v="7027" actId="1035"/>
          <ac:picMkLst>
            <pc:docMk/>
            <pc:sldMk cId="3863519974" sldId="1224"/>
            <ac:picMk id="1028" creationId="{3D888B5F-DF98-8864-651C-C59F3BA23CFE}"/>
          </ac:picMkLst>
        </pc:picChg>
        <pc:picChg chg="del">
          <ac:chgData name="Ricardo Luiz Freitas" userId="122532effb8c3c75" providerId="LiveId" clId="{46039B47-576F-49AB-B977-0B63CE658ACA}" dt="2023-10-09T18:09:19.509" v="3297" actId="478"/>
          <ac:picMkLst>
            <pc:docMk/>
            <pc:sldMk cId="3863519974" sldId="1224"/>
            <ac:picMk id="29698" creationId="{44FDB96B-792C-5ACA-81BB-F10BBBA5C8A8}"/>
          </ac:picMkLst>
        </pc:picChg>
        <pc:picChg chg="del">
          <ac:chgData name="Ricardo Luiz Freitas" userId="122532effb8c3c75" providerId="LiveId" clId="{46039B47-576F-49AB-B977-0B63CE658ACA}" dt="2023-10-09T18:09:19.509" v="3297" actId="478"/>
          <ac:picMkLst>
            <pc:docMk/>
            <pc:sldMk cId="3863519974" sldId="1224"/>
            <ac:picMk id="29700" creationId="{80B1F0A4-540D-F807-B1E1-2A7C9522F16A}"/>
          </ac:picMkLst>
        </pc:picChg>
      </pc:sldChg>
      <pc:sldChg chg="modSp add mod">
        <pc:chgData name="Ricardo Luiz Freitas" userId="122532effb8c3c75" providerId="LiveId" clId="{46039B47-576F-49AB-B977-0B63CE658ACA}" dt="2023-10-10T11:09:56.098" v="4474" actId="20577"/>
        <pc:sldMkLst>
          <pc:docMk/>
          <pc:sldMk cId="1056212419" sldId="1225"/>
        </pc:sldMkLst>
        <pc:spChg chg="mod">
          <ac:chgData name="Ricardo Luiz Freitas" userId="122532effb8c3c75" providerId="LiveId" clId="{46039B47-576F-49AB-B977-0B63CE658ACA}" dt="2023-10-10T10:58:56.919" v="4324" actId="20577"/>
          <ac:spMkLst>
            <pc:docMk/>
            <pc:sldMk cId="1056212419" sldId="1225"/>
            <ac:spMk id="2" creationId="{EC728AEA-0266-5259-2364-32C22B1E6AD7}"/>
          </ac:spMkLst>
        </pc:spChg>
        <pc:spChg chg="mod">
          <ac:chgData name="Ricardo Luiz Freitas" userId="122532effb8c3c75" providerId="LiveId" clId="{46039B47-576F-49AB-B977-0B63CE658ACA}" dt="2023-10-10T11:09:56.098" v="4474" actId="20577"/>
          <ac:spMkLst>
            <pc:docMk/>
            <pc:sldMk cId="1056212419" sldId="1225"/>
            <ac:spMk id="6" creationId="{F4D77F11-73BC-D835-FABA-76AEC6A61736}"/>
          </ac:spMkLst>
        </pc:spChg>
      </pc:sldChg>
      <pc:sldChg chg="addSp delSp modSp add mod">
        <pc:chgData name="Ricardo Luiz Freitas" userId="122532effb8c3c75" providerId="LiveId" clId="{46039B47-576F-49AB-B977-0B63CE658ACA}" dt="2023-10-18T11:22:00.762" v="6608" actId="20577"/>
        <pc:sldMkLst>
          <pc:docMk/>
          <pc:sldMk cId="3121150425" sldId="1226"/>
        </pc:sldMkLst>
        <pc:spChg chg="mod">
          <ac:chgData name="Ricardo Luiz Freitas" userId="122532effb8c3c75" providerId="LiveId" clId="{46039B47-576F-49AB-B977-0B63CE658ACA}" dt="2023-10-10T11:10:34.133" v="4486" actId="20577"/>
          <ac:spMkLst>
            <pc:docMk/>
            <pc:sldMk cId="3121150425" sldId="1226"/>
            <ac:spMk id="2" creationId="{EC728AEA-0266-5259-2364-32C22B1E6AD7}"/>
          </ac:spMkLst>
        </pc:spChg>
        <pc:spChg chg="add mod">
          <ac:chgData name="Ricardo Luiz Freitas" userId="122532effb8c3c75" providerId="LiveId" clId="{46039B47-576F-49AB-B977-0B63CE658ACA}" dt="2023-10-18T11:22:00.762" v="6608" actId="20577"/>
          <ac:spMkLst>
            <pc:docMk/>
            <pc:sldMk cId="3121150425" sldId="1226"/>
            <ac:spMk id="3" creationId="{2DBA3B04-83BB-415A-4A9B-B1A6F4CBECDB}"/>
          </ac:spMkLst>
        </pc:spChg>
        <pc:spChg chg="del mod">
          <ac:chgData name="Ricardo Luiz Freitas" userId="122532effb8c3c75" providerId="LiveId" clId="{46039B47-576F-49AB-B977-0B63CE658ACA}" dt="2023-10-10T11:10:54.881" v="4489" actId="478"/>
          <ac:spMkLst>
            <pc:docMk/>
            <pc:sldMk cId="3121150425" sldId="1226"/>
            <ac:spMk id="3" creationId="{79375322-D009-A8AA-3520-832770B0AA7C}"/>
          </ac:spMkLst>
        </pc:spChg>
        <pc:spChg chg="del">
          <ac:chgData name="Ricardo Luiz Freitas" userId="122532effb8c3c75" providerId="LiveId" clId="{46039B47-576F-49AB-B977-0B63CE658ACA}" dt="2023-10-10T11:10:57.638" v="4490" actId="478"/>
          <ac:spMkLst>
            <pc:docMk/>
            <pc:sldMk cId="3121150425" sldId="1226"/>
            <ac:spMk id="5" creationId="{983C3738-9787-FC06-FBDB-E1A4D0CA3879}"/>
          </ac:spMkLst>
        </pc:spChg>
        <pc:picChg chg="add mod">
          <ac:chgData name="Ricardo Luiz Freitas" userId="122532effb8c3c75" providerId="LiveId" clId="{46039B47-576F-49AB-B977-0B63CE658ACA}" dt="2023-10-10T11:11:49.416" v="4503" actId="1036"/>
          <ac:picMkLst>
            <pc:docMk/>
            <pc:sldMk cId="3121150425" sldId="1226"/>
            <ac:picMk id="6" creationId="{712AA6C6-8869-9107-659E-E54B767DAFBA}"/>
          </ac:picMkLst>
        </pc:picChg>
        <pc:picChg chg="del">
          <ac:chgData name="Ricardo Luiz Freitas" userId="122532effb8c3c75" providerId="LiveId" clId="{46039B47-576F-49AB-B977-0B63CE658ACA}" dt="2023-10-10T11:10:48.048" v="4487" actId="478"/>
          <ac:picMkLst>
            <pc:docMk/>
            <pc:sldMk cId="3121150425" sldId="1226"/>
            <ac:picMk id="1026" creationId="{00A160F0-CA14-3CD6-9A39-B98DE05E3BFD}"/>
          </ac:picMkLst>
        </pc:picChg>
      </pc:sldChg>
      <pc:sldChg chg="modSp add mod">
        <pc:chgData name="Ricardo Luiz Freitas" userId="122532effb8c3c75" providerId="LiveId" clId="{46039B47-576F-49AB-B977-0B63CE658ACA}" dt="2023-10-10T11:10:06.561" v="4484" actId="20577"/>
        <pc:sldMkLst>
          <pc:docMk/>
          <pc:sldMk cId="192419137" sldId="1227"/>
        </pc:sldMkLst>
        <pc:spChg chg="mod">
          <ac:chgData name="Ricardo Luiz Freitas" userId="122532effb8c3c75" providerId="LiveId" clId="{46039B47-576F-49AB-B977-0B63CE658ACA}" dt="2023-10-10T11:10:06.561" v="4484" actId="20577"/>
          <ac:spMkLst>
            <pc:docMk/>
            <pc:sldMk cId="192419137" sldId="1227"/>
            <ac:spMk id="6" creationId="{F4D77F11-73BC-D835-FABA-76AEC6A61736}"/>
          </ac:spMkLst>
        </pc:spChg>
      </pc:sldChg>
      <pc:sldChg chg="modSp add mod">
        <pc:chgData name="Ricardo Luiz Freitas" userId="122532effb8c3c75" providerId="LiveId" clId="{46039B47-576F-49AB-B977-0B63CE658ACA}" dt="2023-10-10T11:10:24.717" v="4485" actId="33524"/>
        <pc:sldMkLst>
          <pc:docMk/>
          <pc:sldMk cId="2414347078" sldId="1228"/>
        </pc:sldMkLst>
        <pc:spChg chg="mod">
          <ac:chgData name="Ricardo Luiz Freitas" userId="122532effb8c3c75" providerId="LiveId" clId="{46039B47-576F-49AB-B977-0B63CE658ACA}" dt="2023-10-10T11:10:24.717" v="4485" actId="33524"/>
          <ac:spMkLst>
            <pc:docMk/>
            <pc:sldMk cId="2414347078" sldId="1228"/>
            <ac:spMk id="6" creationId="{F4D77F11-73BC-D835-FABA-76AEC6A61736}"/>
          </ac:spMkLst>
        </pc:spChg>
      </pc:sldChg>
      <pc:sldChg chg="modSp add mod">
        <pc:chgData name="Ricardo Luiz Freitas" userId="122532effb8c3c75" providerId="LiveId" clId="{46039B47-576F-49AB-B977-0B63CE658ACA}" dt="2023-10-18T11:22:43.565" v="6612" actId="20577"/>
        <pc:sldMkLst>
          <pc:docMk/>
          <pc:sldMk cId="505024470" sldId="1229"/>
        </pc:sldMkLst>
        <pc:spChg chg="mod">
          <ac:chgData name="Ricardo Luiz Freitas" userId="122532effb8c3c75" providerId="LiveId" clId="{46039B47-576F-49AB-B977-0B63CE658ACA}" dt="2023-10-18T11:22:43.565" v="6612" actId="20577"/>
          <ac:spMkLst>
            <pc:docMk/>
            <pc:sldMk cId="505024470" sldId="1229"/>
            <ac:spMk id="2" creationId="{EC728AEA-0266-5259-2364-32C22B1E6AD7}"/>
          </ac:spMkLst>
        </pc:spChg>
        <pc:spChg chg="mod">
          <ac:chgData name="Ricardo Luiz Freitas" userId="122532effb8c3c75" providerId="LiveId" clId="{46039B47-576F-49AB-B977-0B63CE658ACA}" dt="2023-10-10T16:45:58.176" v="4903" actId="1036"/>
          <ac:spMkLst>
            <pc:docMk/>
            <pc:sldMk cId="505024470" sldId="1229"/>
            <ac:spMk id="6" creationId="{F4D77F11-73BC-D835-FABA-76AEC6A61736}"/>
          </ac:spMkLst>
        </pc:spChg>
      </pc:sldChg>
      <pc:sldChg chg="addSp delSp modSp add mod">
        <pc:chgData name="Ricardo Luiz Freitas" userId="122532effb8c3c75" providerId="LiveId" clId="{46039B47-576F-49AB-B977-0B63CE658ACA}" dt="2023-10-15T21:53:43.416" v="6100" actId="14100"/>
        <pc:sldMkLst>
          <pc:docMk/>
          <pc:sldMk cId="330792704" sldId="1230"/>
        </pc:sldMkLst>
        <pc:spChg chg="mod">
          <ac:chgData name="Ricardo Luiz Freitas" userId="122532effb8c3c75" providerId="LiveId" clId="{46039B47-576F-49AB-B977-0B63CE658ACA}" dt="2023-10-15T21:36:52.212" v="5891" actId="20577"/>
          <ac:spMkLst>
            <pc:docMk/>
            <pc:sldMk cId="330792704" sldId="1230"/>
            <ac:spMk id="2" creationId="{EC728AEA-0266-5259-2364-32C22B1E6AD7}"/>
          </ac:spMkLst>
        </pc:spChg>
        <pc:spChg chg="mod">
          <ac:chgData name="Ricardo Luiz Freitas" userId="122532effb8c3c75" providerId="LiveId" clId="{46039B47-576F-49AB-B977-0B63CE658ACA}" dt="2023-10-15T21:39:17.822" v="5998" actId="20577"/>
          <ac:spMkLst>
            <pc:docMk/>
            <pc:sldMk cId="330792704" sldId="1230"/>
            <ac:spMk id="6" creationId="{F4D77F11-73BC-D835-FABA-76AEC6A61736}"/>
          </ac:spMkLst>
        </pc:spChg>
        <pc:picChg chg="add mod">
          <ac:chgData name="Ricardo Luiz Freitas" userId="122532effb8c3c75" providerId="LiveId" clId="{46039B47-576F-49AB-B977-0B63CE658ACA}" dt="2023-10-15T21:53:43.416" v="6100" actId="14100"/>
          <ac:picMkLst>
            <pc:docMk/>
            <pc:sldMk cId="330792704" sldId="1230"/>
            <ac:picMk id="1026" creationId="{1537BC13-E922-0140-E3D6-D53CD0CEDC4E}"/>
          </ac:picMkLst>
        </pc:picChg>
        <pc:picChg chg="add del mod">
          <ac:chgData name="Ricardo Luiz Freitas" userId="122532effb8c3c75" providerId="LiveId" clId="{46039B47-576F-49AB-B977-0B63CE658ACA}" dt="2023-10-15T21:53:32.785" v="6099" actId="478"/>
          <ac:picMkLst>
            <pc:docMk/>
            <pc:sldMk cId="330792704" sldId="1230"/>
            <ac:picMk id="1028" creationId="{5DBE9170-FAEC-BFA7-46BD-1412E28CBFB1}"/>
          </ac:picMkLst>
        </pc:picChg>
        <pc:picChg chg="del">
          <ac:chgData name="Ricardo Luiz Freitas" userId="122532effb8c3c75" providerId="LiveId" clId="{46039B47-576F-49AB-B977-0B63CE658ACA}" dt="2023-10-15T21:36:56.023" v="5892" actId="478"/>
          <ac:picMkLst>
            <pc:docMk/>
            <pc:sldMk cId="330792704" sldId="1230"/>
            <ac:picMk id="2050" creationId="{A64DE9BA-E345-F9D4-7CF0-4C45E7A2CBC6}"/>
          </ac:picMkLst>
        </pc:picChg>
      </pc:sldChg>
      <pc:sldChg chg="addSp delSp modSp add mod">
        <pc:chgData name="Ricardo Luiz Freitas" userId="122532effb8c3c75" providerId="LiveId" clId="{46039B47-576F-49AB-B977-0B63CE658ACA}" dt="2023-10-15T21:42:10.153" v="6019" actId="732"/>
        <pc:sldMkLst>
          <pc:docMk/>
          <pc:sldMk cId="466503404" sldId="1231"/>
        </pc:sldMkLst>
        <pc:spChg chg="mod">
          <ac:chgData name="Ricardo Luiz Freitas" userId="122532effb8c3c75" providerId="LiveId" clId="{46039B47-576F-49AB-B977-0B63CE658ACA}" dt="2023-10-15T21:41:32.591" v="6013" actId="20577"/>
          <ac:spMkLst>
            <pc:docMk/>
            <pc:sldMk cId="466503404" sldId="1231"/>
            <ac:spMk id="2" creationId="{EC728AEA-0266-5259-2364-32C22B1E6AD7}"/>
          </ac:spMkLst>
        </pc:spChg>
        <pc:spChg chg="del">
          <ac:chgData name="Ricardo Luiz Freitas" userId="122532effb8c3c75" providerId="LiveId" clId="{46039B47-576F-49AB-B977-0B63CE658ACA}" dt="2023-10-15T21:41:47.606" v="6015" actId="478"/>
          <ac:spMkLst>
            <pc:docMk/>
            <pc:sldMk cId="466503404" sldId="1231"/>
            <ac:spMk id="3" creationId="{79375322-D009-A8AA-3520-832770B0AA7C}"/>
          </ac:spMkLst>
        </pc:spChg>
        <pc:spChg chg="del">
          <ac:chgData name="Ricardo Luiz Freitas" userId="122532effb8c3c75" providerId="LiveId" clId="{46039B47-576F-49AB-B977-0B63CE658ACA}" dt="2023-10-15T21:41:47.606" v="6015" actId="478"/>
          <ac:spMkLst>
            <pc:docMk/>
            <pc:sldMk cId="466503404" sldId="1231"/>
            <ac:spMk id="5" creationId="{983C3738-9787-FC06-FBDB-E1A4D0CA3879}"/>
          </ac:spMkLst>
        </pc:spChg>
        <pc:picChg chg="del">
          <ac:chgData name="Ricardo Luiz Freitas" userId="122532effb8c3c75" providerId="LiveId" clId="{46039B47-576F-49AB-B977-0B63CE658ACA}" dt="2023-10-15T21:41:42.813" v="6014" actId="478"/>
          <ac:picMkLst>
            <pc:docMk/>
            <pc:sldMk cId="466503404" sldId="1231"/>
            <ac:picMk id="1026" creationId="{00A160F0-CA14-3CD6-9A39-B98DE05E3BFD}"/>
          </ac:picMkLst>
        </pc:picChg>
        <pc:picChg chg="add mod">
          <ac:chgData name="Ricardo Luiz Freitas" userId="122532effb8c3c75" providerId="LiveId" clId="{46039B47-576F-49AB-B977-0B63CE658ACA}" dt="2023-10-15T21:42:10.153" v="6019" actId="732"/>
          <ac:picMkLst>
            <pc:docMk/>
            <pc:sldMk cId="466503404" sldId="1231"/>
            <ac:picMk id="2050" creationId="{C3EE6FB1-99DE-0FCE-490C-FFD5B5820A88}"/>
          </ac:picMkLst>
        </pc:picChg>
      </pc:sldChg>
      <pc:sldChg chg="modSp add mod">
        <pc:chgData name="Ricardo Luiz Freitas" userId="122532effb8c3c75" providerId="LiveId" clId="{46039B47-576F-49AB-B977-0B63CE658ACA}" dt="2023-10-15T21:52:24.783" v="6098" actId="6549"/>
        <pc:sldMkLst>
          <pc:docMk/>
          <pc:sldMk cId="3453448317" sldId="1232"/>
        </pc:sldMkLst>
        <pc:spChg chg="mod">
          <ac:chgData name="Ricardo Luiz Freitas" userId="122532effb8c3c75" providerId="LiveId" clId="{46039B47-576F-49AB-B977-0B63CE658ACA}" dt="2023-10-15T21:42:25.420" v="6029" actId="20577"/>
          <ac:spMkLst>
            <pc:docMk/>
            <pc:sldMk cId="3453448317" sldId="1232"/>
            <ac:spMk id="2" creationId="{EC728AEA-0266-5259-2364-32C22B1E6AD7}"/>
          </ac:spMkLst>
        </pc:spChg>
        <pc:spChg chg="mod">
          <ac:chgData name="Ricardo Luiz Freitas" userId="122532effb8c3c75" providerId="LiveId" clId="{46039B47-576F-49AB-B977-0B63CE658ACA}" dt="2023-10-15T21:52:24.783" v="6098" actId="6549"/>
          <ac:spMkLst>
            <pc:docMk/>
            <pc:sldMk cId="3453448317" sldId="1232"/>
            <ac:spMk id="6" creationId="{F4D77F11-73BC-D835-FABA-76AEC6A61736}"/>
          </ac:spMkLst>
        </pc:spChg>
      </pc:sldChg>
      <pc:sldChg chg="addSp modSp add mod">
        <pc:chgData name="Ricardo Luiz Freitas" userId="122532effb8c3c75" providerId="LiveId" clId="{46039B47-576F-49AB-B977-0B63CE658ACA}" dt="2023-10-31T17:20:32.693" v="7497" actId="1037"/>
        <pc:sldMkLst>
          <pc:docMk/>
          <pc:sldMk cId="3698485487" sldId="1233"/>
        </pc:sldMkLst>
        <pc:spChg chg="mod">
          <ac:chgData name="Ricardo Luiz Freitas" userId="122532effb8c3c75" providerId="LiveId" clId="{46039B47-576F-49AB-B977-0B63CE658ACA}" dt="2023-10-31T17:03:26.270" v="7283" actId="20577"/>
          <ac:spMkLst>
            <pc:docMk/>
            <pc:sldMk cId="3698485487" sldId="1233"/>
            <ac:spMk id="6" creationId="{F4D77F11-73BC-D835-FABA-76AEC6A61736}"/>
          </ac:spMkLst>
        </pc:spChg>
        <pc:picChg chg="add mod">
          <ac:chgData name="Ricardo Luiz Freitas" userId="122532effb8c3c75" providerId="LiveId" clId="{46039B47-576F-49AB-B977-0B63CE658ACA}" dt="2023-10-31T17:20:27.294" v="7490" actId="1037"/>
          <ac:picMkLst>
            <pc:docMk/>
            <pc:sldMk cId="3698485487" sldId="1233"/>
            <ac:picMk id="1026" creationId="{60BB07EF-ABCD-27CB-A6A6-2D3BCF220D7E}"/>
          </ac:picMkLst>
        </pc:picChg>
        <pc:picChg chg="add mod">
          <ac:chgData name="Ricardo Luiz Freitas" userId="122532effb8c3c75" providerId="LiveId" clId="{46039B47-576F-49AB-B977-0B63CE658ACA}" dt="2023-10-31T17:20:32.693" v="7497" actId="1037"/>
          <ac:picMkLst>
            <pc:docMk/>
            <pc:sldMk cId="3698485487" sldId="1233"/>
            <ac:picMk id="1028" creationId="{55DC2468-94B0-4386-D85B-A0E418156108}"/>
          </ac:picMkLst>
        </pc:picChg>
        <pc:picChg chg="add mod">
          <ac:chgData name="Ricardo Luiz Freitas" userId="122532effb8c3c75" providerId="LiveId" clId="{46039B47-576F-49AB-B977-0B63CE658ACA}" dt="2023-10-31T17:20:30.364" v="7493" actId="1038"/>
          <ac:picMkLst>
            <pc:docMk/>
            <pc:sldMk cId="3698485487" sldId="1233"/>
            <ac:picMk id="1030" creationId="{B7B7BD0D-C992-D065-7058-A2F66377DA14}"/>
          </ac:picMkLst>
        </pc:picChg>
      </pc:sldChg>
      <pc:sldChg chg="addSp modSp add mod">
        <pc:chgData name="Ricardo Luiz Freitas" userId="122532effb8c3c75" providerId="LiveId" clId="{46039B47-576F-49AB-B977-0B63CE658ACA}" dt="2023-10-31T17:22:55.069" v="7514" actId="1037"/>
        <pc:sldMkLst>
          <pc:docMk/>
          <pc:sldMk cId="1660484921" sldId="1234"/>
        </pc:sldMkLst>
        <pc:spChg chg="mod">
          <ac:chgData name="Ricardo Luiz Freitas" userId="122532effb8c3c75" providerId="LiveId" clId="{46039B47-576F-49AB-B977-0B63CE658ACA}" dt="2023-10-31T17:03:17.737" v="7282" actId="115"/>
          <ac:spMkLst>
            <pc:docMk/>
            <pc:sldMk cId="1660484921" sldId="1234"/>
            <ac:spMk id="6" creationId="{F4D77F11-73BC-D835-FABA-76AEC6A61736}"/>
          </ac:spMkLst>
        </pc:spChg>
        <pc:picChg chg="add mod">
          <ac:chgData name="Ricardo Luiz Freitas" userId="122532effb8c3c75" providerId="LiveId" clId="{46039B47-576F-49AB-B977-0B63CE658ACA}" dt="2023-10-31T17:22:52.072" v="7507" actId="1076"/>
          <ac:picMkLst>
            <pc:docMk/>
            <pc:sldMk cId="1660484921" sldId="1234"/>
            <ac:picMk id="2050" creationId="{16D53C9A-6766-A11A-2D4B-EAE901CE26FF}"/>
          </ac:picMkLst>
        </pc:picChg>
        <pc:picChg chg="add mod">
          <ac:chgData name="Ricardo Luiz Freitas" userId="122532effb8c3c75" providerId="LiveId" clId="{46039B47-576F-49AB-B977-0B63CE658ACA}" dt="2023-10-31T17:22:38.895" v="7501" actId="1076"/>
          <ac:picMkLst>
            <pc:docMk/>
            <pc:sldMk cId="1660484921" sldId="1234"/>
            <ac:picMk id="2052" creationId="{E82BA7B6-1C8E-44E0-75E3-E25850DAB3B6}"/>
          </ac:picMkLst>
        </pc:picChg>
        <pc:picChg chg="add mod">
          <ac:chgData name="Ricardo Luiz Freitas" userId="122532effb8c3c75" providerId="LiveId" clId="{46039B47-576F-49AB-B977-0B63CE658ACA}" dt="2023-10-31T17:22:55.069" v="7514" actId="1037"/>
          <ac:picMkLst>
            <pc:docMk/>
            <pc:sldMk cId="1660484921" sldId="1234"/>
            <ac:picMk id="2054" creationId="{FE217C39-A967-9F48-8D6D-043481E51F7D}"/>
          </ac:picMkLst>
        </pc:picChg>
      </pc:sldChg>
      <pc:sldChg chg="addSp delSp modSp add mod">
        <pc:chgData name="Ricardo Luiz Freitas" userId="122532effb8c3c75" providerId="LiveId" clId="{46039B47-576F-49AB-B977-0B63CE658ACA}" dt="2023-10-31T17:35:22.332" v="7709" actId="14100"/>
        <pc:sldMkLst>
          <pc:docMk/>
          <pc:sldMk cId="3595513171" sldId="1235"/>
        </pc:sldMkLst>
        <pc:spChg chg="mod">
          <ac:chgData name="Ricardo Luiz Freitas" userId="122532effb8c3c75" providerId="LiveId" clId="{46039B47-576F-49AB-B977-0B63CE658ACA}" dt="2023-10-31T17:33:48.975" v="7703" actId="20577"/>
          <ac:spMkLst>
            <pc:docMk/>
            <pc:sldMk cId="3595513171" sldId="1235"/>
            <ac:spMk id="6" creationId="{F4D77F11-73BC-D835-FABA-76AEC6A61736}"/>
          </ac:spMkLst>
        </pc:spChg>
        <pc:picChg chg="del">
          <ac:chgData name="Ricardo Luiz Freitas" userId="122532effb8c3c75" providerId="LiveId" clId="{46039B47-576F-49AB-B977-0B63CE658ACA}" dt="2023-10-31T17:35:10.705" v="7704" actId="478"/>
          <ac:picMkLst>
            <pc:docMk/>
            <pc:sldMk cId="3595513171" sldId="1235"/>
            <ac:picMk id="3074" creationId="{CD60E375-58CD-4D8B-C599-E3D214465873}"/>
          </ac:picMkLst>
        </pc:picChg>
        <pc:picChg chg="add mod">
          <ac:chgData name="Ricardo Luiz Freitas" userId="122532effb8c3c75" providerId="LiveId" clId="{46039B47-576F-49AB-B977-0B63CE658ACA}" dt="2023-10-31T17:35:22.332" v="7709" actId="14100"/>
          <ac:picMkLst>
            <pc:docMk/>
            <pc:sldMk cId="3595513171" sldId="1235"/>
            <ac:picMk id="4098" creationId="{0F5B6D88-8F9B-A68C-0F43-A4F02EC0960A}"/>
          </ac:picMkLst>
        </pc:picChg>
      </pc:sldChg>
      <pc:sldMasterChg chg="delSp mod">
        <pc:chgData name="Ricardo Luiz Freitas" userId="122532effb8c3c75" providerId="LiveId" clId="{46039B47-576F-49AB-B977-0B63CE658ACA}" dt="2023-08-18T16:24:27.664" v="5" actId="478"/>
        <pc:sldMasterMkLst>
          <pc:docMk/>
          <pc:sldMasterMk cId="0" sldId="2147483679"/>
        </pc:sldMasterMkLst>
        <pc:spChg chg="del">
          <ac:chgData name="Ricardo Luiz Freitas" userId="122532effb8c3c75" providerId="LiveId" clId="{46039B47-576F-49AB-B977-0B63CE658ACA}" dt="2023-08-18T16:24:27.664" v="5" actId="478"/>
          <ac:spMkLst>
            <pc:docMk/>
            <pc:sldMasterMk cId="0" sldId="2147483679"/>
            <ac:spMk id="2" creationId="{6E18F3AD-04E3-DF5A-1BB3-D5BC27BB350C}"/>
          </ac:spMkLst>
        </pc:spChg>
      </pc:sldMasterChg>
    </pc:docChg>
  </pc:docChgLst>
  <pc:docChgLst>
    <pc:chgData name="Ricardo Luiz Freitas" userId="122532effb8c3c75" providerId="LiveId" clId="{E2704813-F8D6-47EB-B3CD-81CC59E4857C}"/>
    <pc:docChg chg="delSld">
      <pc:chgData name="Ricardo Luiz Freitas" userId="122532effb8c3c75" providerId="LiveId" clId="{E2704813-F8D6-47EB-B3CD-81CC59E4857C}" dt="2020-08-07T12:40:29.325" v="0" actId="47"/>
      <pc:docMkLst>
        <pc:docMk/>
      </pc:docMkLst>
      <pc:sldChg chg="del">
        <pc:chgData name="Ricardo Luiz Freitas" userId="122532effb8c3c75" providerId="LiveId" clId="{E2704813-F8D6-47EB-B3CD-81CC59E4857C}" dt="2020-08-07T12:40:29.325" v="0" actId="47"/>
        <pc:sldMkLst>
          <pc:docMk/>
          <pc:sldMk cId="1339032858" sldId="1130"/>
        </pc:sldMkLst>
      </pc:sldChg>
    </pc:docChg>
  </pc:docChgLst>
  <pc:docChgLst>
    <pc:chgData name="Ricardo Luiz Freitas" userId="122532effb8c3c75" providerId="LiveId" clId="{11044734-3777-4DE4-BF58-B2980BBDB6A8}"/>
    <pc:docChg chg="undo redo custSel addSld delSld modSld">
      <pc:chgData name="Ricardo Luiz Freitas" userId="122532effb8c3c75" providerId="LiveId" clId="{11044734-3777-4DE4-BF58-B2980BBDB6A8}" dt="2024-02-04T12:49:20.370" v="2631" actId="1038"/>
      <pc:docMkLst>
        <pc:docMk/>
      </pc:docMkLst>
      <pc:sldChg chg="delSp">
        <pc:chgData name="Ricardo Luiz Freitas" userId="122532effb8c3c75" providerId="LiveId" clId="{11044734-3777-4DE4-BF58-B2980BBDB6A8}" dt="2024-02-02T19:56:37.144" v="1" actId="478"/>
        <pc:sldMkLst>
          <pc:docMk/>
          <pc:sldMk cId="0" sldId="1110"/>
        </pc:sldMkLst>
        <pc:spChg chg="del">
          <ac:chgData name="Ricardo Luiz Freitas" userId="122532effb8c3c75" providerId="LiveId" clId="{11044734-3777-4DE4-BF58-B2980BBDB6A8}" dt="2024-02-02T19:56:37.144" v="1" actId="478"/>
          <ac:spMkLst>
            <pc:docMk/>
            <pc:sldMk cId="0" sldId="1110"/>
            <ac:spMk id="2" creationId="{0C61ECEF-B880-85E2-C8BC-337472F7250A}"/>
          </ac:spMkLst>
        </pc:spChg>
      </pc:sldChg>
      <pc:sldChg chg="addSp delSp modSp mod modAnim">
        <pc:chgData name="Ricardo Luiz Freitas" userId="122532effb8c3c75" providerId="LiveId" clId="{11044734-3777-4DE4-BF58-B2980BBDB6A8}" dt="2024-02-02T20:44:40.263" v="1770" actId="1037"/>
        <pc:sldMkLst>
          <pc:docMk/>
          <pc:sldMk cId="2450209436" sldId="1184"/>
        </pc:sldMkLst>
        <pc:spChg chg="mod">
          <ac:chgData name="Ricardo Luiz Freitas" userId="122532effb8c3c75" providerId="LiveId" clId="{11044734-3777-4DE4-BF58-B2980BBDB6A8}" dt="2024-02-02T20:40:19.982" v="1741" actId="1076"/>
          <ac:spMkLst>
            <pc:docMk/>
            <pc:sldMk cId="2450209436" sldId="1184"/>
            <ac:spMk id="3" creationId="{5D47A707-B88A-1CF6-62FF-BE5D8CD74A23}"/>
          </ac:spMkLst>
        </pc:spChg>
        <pc:spChg chg="mod">
          <ac:chgData name="Ricardo Luiz Freitas" userId="122532effb8c3c75" providerId="LiveId" clId="{11044734-3777-4DE4-BF58-B2980BBDB6A8}" dt="2024-02-02T20:20:11.392" v="1040"/>
          <ac:spMkLst>
            <pc:docMk/>
            <pc:sldMk cId="2450209436" sldId="1184"/>
            <ac:spMk id="20" creationId="{4116BABE-634F-1CC3-1A67-BD164BFA7D6E}"/>
          </ac:spMkLst>
        </pc:spChg>
        <pc:spChg chg="mod">
          <ac:chgData name="Ricardo Luiz Freitas" userId="122532effb8c3c75" providerId="LiveId" clId="{11044734-3777-4DE4-BF58-B2980BBDB6A8}" dt="2024-02-02T20:20:11.392" v="1040"/>
          <ac:spMkLst>
            <pc:docMk/>
            <pc:sldMk cId="2450209436" sldId="1184"/>
            <ac:spMk id="25" creationId="{3573B7F5-BED7-229F-1290-17FEAEE64073}"/>
          </ac:spMkLst>
        </pc:spChg>
        <pc:spChg chg="add mod">
          <ac:chgData name="Ricardo Luiz Freitas" userId="122532effb8c3c75" providerId="LiveId" clId="{11044734-3777-4DE4-BF58-B2980BBDB6A8}" dt="2024-02-02T20:20:11.392" v="1040"/>
          <ac:spMkLst>
            <pc:docMk/>
            <pc:sldMk cId="2450209436" sldId="1184"/>
            <ac:spMk id="28" creationId="{7915068C-422D-7ADB-DDFC-B7CFA1D2D5F1}"/>
          </ac:spMkLst>
        </pc:spChg>
        <pc:grpChg chg="add del mod">
          <ac:chgData name="Ricardo Luiz Freitas" userId="122532effb8c3c75" providerId="LiveId" clId="{11044734-3777-4DE4-BF58-B2980BBDB6A8}" dt="2024-02-02T20:42:05.542" v="1750" actId="165"/>
          <ac:grpSpMkLst>
            <pc:docMk/>
            <pc:sldMk cId="2450209436" sldId="1184"/>
            <ac:grpSpMk id="12" creationId="{5C38C10E-1424-D1E1-6E9D-2F4375B13D24}"/>
          </ac:grpSpMkLst>
        </pc:grpChg>
        <pc:grpChg chg="add mod">
          <ac:chgData name="Ricardo Luiz Freitas" userId="122532effb8c3c75" providerId="LiveId" clId="{11044734-3777-4DE4-BF58-B2980BBDB6A8}" dt="2024-02-02T20:20:11.392" v="1040"/>
          <ac:grpSpMkLst>
            <pc:docMk/>
            <pc:sldMk cId="2450209436" sldId="1184"/>
            <ac:grpSpMk id="18" creationId="{19601C67-FA28-61F1-CA07-B74C89BC380E}"/>
          </ac:grpSpMkLst>
        </pc:grpChg>
        <pc:grpChg chg="mod">
          <ac:chgData name="Ricardo Luiz Freitas" userId="122532effb8c3c75" providerId="LiveId" clId="{11044734-3777-4DE4-BF58-B2980BBDB6A8}" dt="2024-02-02T20:20:11.392" v="1040"/>
          <ac:grpSpMkLst>
            <pc:docMk/>
            <pc:sldMk cId="2450209436" sldId="1184"/>
            <ac:grpSpMk id="19" creationId="{22E27F7D-CEEC-C25C-05B8-52BEC22FB7DC}"/>
          </ac:grpSpMkLst>
        </pc:grpChg>
        <pc:grpChg chg="add mod">
          <ac:chgData name="Ricardo Luiz Freitas" userId="122532effb8c3c75" providerId="LiveId" clId="{11044734-3777-4DE4-BF58-B2980BBDB6A8}" dt="2024-02-02T20:20:11.392" v="1040"/>
          <ac:grpSpMkLst>
            <pc:docMk/>
            <pc:sldMk cId="2450209436" sldId="1184"/>
            <ac:grpSpMk id="23" creationId="{EBF8CDB1-CB68-C647-DDFE-C579881A4896}"/>
          </ac:grpSpMkLst>
        </pc:grpChg>
        <pc:grpChg chg="mod">
          <ac:chgData name="Ricardo Luiz Freitas" userId="122532effb8c3c75" providerId="LiveId" clId="{11044734-3777-4DE4-BF58-B2980BBDB6A8}" dt="2024-02-02T20:20:11.392" v="1040"/>
          <ac:grpSpMkLst>
            <pc:docMk/>
            <pc:sldMk cId="2450209436" sldId="1184"/>
            <ac:grpSpMk id="24" creationId="{89C0C939-94CE-4988-C22C-7EA5226A0C41}"/>
          </ac:grpSpMkLst>
        </pc:grpChg>
        <pc:picChg chg="mod topLvl">
          <ac:chgData name="Ricardo Luiz Freitas" userId="122532effb8c3c75" providerId="LiveId" clId="{11044734-3777-4DE4-BF58-B2980BBDB6A8}" dt="2024-02-02T20:42:05.542" v="1750" actId="165"/>
          <ac:picMkLst>
            <pc:docMk/>
            <pc:sldMk cId="2450209436" sldId="1184"/>
            <ac:picMk id="60418" creationId="{6FB18D08-2435-8F6E-305F-AB272F7AC090}"/>
          </ac:picMkLst>
        </pc:picChg>
        <pc:cxnChg chg="mod topLvl">
          <ac:chgData name="Ricardo Luiz Freitas" userId="122532effb8c3c75" providerId="LiveId" clId="{11044734-3777-4DE4-BF58-B2980BBDB6A8}" dt="2024-02-02T20:42:05.542" v="1750" actId="165"/>
          <ac:cxnSpMkLst>
            <pc:docMk/>
            <pc:sldMk cId="2450209436" sldId="1184"/>
            <ac:cxnSpMk id="5" creationId="{90B1DD31-1875-5F85-079B-F526749A6665}"/>
          </ac:cxnSpMkLst>
        </pc:cxnChg>
        <pc:cxnChg chg="mod topLvl">
          <ac:chgData name="Ricardo Luiz Freitas" userId="122532effb8c3c75" providerId="LiveId" clId="{11044734-3777-4DE4-BF58-B2980BBDB6A8}" dt="2024-02-02T20:42:05.542" v="1750" actId="165"/>
          <ac:cxnSpMkLst>
            <pc:docMk/>
            <pc:sldMk cId="2450209436" sldId="1184"/>
            <ac:cxnSpMk id="6" creationId="{D179CBD4-95B4-BCEA-6D96-C216F74509B2}"/>
          </ac:cxnSpMkLst>
        </pc:cxnChg>
        <pc:cxnChg chg="mod topLvl">
          <ac:chgData name="Ricardo Luiz Freitas" userId="122532effb8c3c75" providerId="LiveId" clId="{11044734-3777-4DE4-BF58-B2980BBDB6A8}" dt="2024-02-02T20:44:40.263" v="1770" actId="1037"/>
          <ac:cxnSpMkLst>
            <pc:docMk/>
            <pc:sldMk cId="2450209436" sldId="1184"/>
            <ac:cxnSpMk id="7" creationId="{975A809B-C34F-2754-4F43-7B05FD627045}"/>
          </ac:cxnSpMkLst>
        </pc:cxnChg>
        <pc:cxnChg chg="mod topLvl">
          <ac:chgData name="Ricardo Luiz Freitas" userId="122532effb8c3c75" providerId="LiveId" clId="{11044734-3777-4DE4-BF58-B2980BBDB6A8}" dt="2024-02-02T20:44:27.692" v="1766" actId="1038"/>
          <ac:cxnSpMkLst>
            <pc:docMk/>
            <pc:sldMk cId="2450209436" sldId="1184"/>
            <ac:cxnSpMk id="8" creationId="{A7413602-0D45-4B98-3A58-228A7851E6E6}"/>
          </ac:cxnSpMkLst>
        </pc:cxnChg>
        <pc:cxnChg chg="mod topLvl">
          <ac:chgData name="Ricardo Luiz Freitas" userId="122532effb8c3c75" providerId="LiveId" clId="{11044734-3777-4DE4-BF58-B2980BBDB6A8}" dt="2024-02-02T20:42:05.542" v="1750" actId="165"/>
          <ac:cxnSpMkLst>
            <pc:docMk/>
            <pc:sldMk cId="2450209436" sldId="1184"/>
            <ac:cxnSpMk id="9" creationId="{5BCA71AE-2116-9F9E-6BEA-3AF33C56F073}"/>
          </ac:cxnSpMkLst>
        </pc:cxnChg>
        <pc:cxnChg chg="mod topLvl">
          <ac:chgData name="Ricardo Luiz Freitas" userId="122532effb8c3c75" providerId="LiveId" clId="{11044734-3777-4DE4-BF58-B2980BBDB6A8}" dt="2024-02-02T20:42:05.542" v="1750" actId="165"/>
          <ac:cxnSpMkLst>
            <pc:docMk/>
            <pc:sldMk cId="2450209436" sldId="1184"/>
            <ac:cxnSpMk id="10" creationId="{22E784EF-D903-64E4-DB05-41C9CEBD5074}"/>
          </ac:cxnSpMkLst>
        </pc:cxnChg>
        <pc:cxnChg chg="mod topLvl">
          <ac:chgData name="Ricardo Luiz Freitas" userId="122532effb8c3c75" providerId="LiveId" clId="{11044734-3777-4DE4-BF58-B2980BBDB6A8}" dt="2024-02-02T20:42:05.542" v="1750" actId="165"/>
          <ac:cxnSpMkLst>
            <pc:docMk/>
            <pc:sldMk cId="2450209436" sldId="1184"/>
            <ac:cxnSpMk id="11" creationId="{0C50582B-B9BF-91F6-E1B9-621717CF4F7F}"/>
          </ac:cxnSpMkLst>
        </pc:cxnChg>
        <pc:cxnChg chg="mod topLvl">
          <ac:chgData name="Ricardo Luiz Freitas" userId="122532effb8c3c75" providerId="LiveId" clId="{11044734-3777-4DE4-BF58-B2980BBDB6A8}" dt="2024-02-02T20:42:05.542" v="1750" actId="165"/>
          <ac:cxnSpMkLst>
            <pc:docMk/>
            <pc:sldMk cId="2450209436" sldId="1184"/>
            <ac:cxnSpMk id="13" creationId="{C0C4C917-CDA3-5C70-57E3-4FC223162AEC}"/>
          </ac:cxnSpMkLst>
        </pc:cxnChg>
        <pc:cxnChg chg="mod topLvl">
          <ac:chgData name="Ricardo Luiz Freitas" userId="122532effb8c3c75" providerId="LiveId" clId="{11044734-3777-4DE4-BF58-B2980BBDB6A8}" dt="2024-02-02T20:42:05.542" v="1750" actId="165"/>
          <ac:cxnSpMkLst>
            <pc:docMk/>
            <pc:sldMk cId="2450209436" sldId="1184"/>
            <ac:cxnSpMk id="14" creationId="{116DF2F2-42CF-090F-6EF7-B3A6062D7084}"/>
          </ac:cxnSpMkLst>
        </pc:cxnChg>
        <pc:cxnChg chg="mod topLvl">
          <ac:chgData name="Ricardo Luiz Freitas" userId="122532effb8c3c75" providerId="LiveId" clId="{11044734-3777-4DE4-BF58-B2980BBDB6A8}" dt="2024-02-02T20:42:05.542" v="1750" actId="165"/>
          <ac:cxnSpMkLst>
            <pc:docMk/>
            <pc:sldMk cId="2450209436" sldId="1184"/>
            <ac:cxnSpMk id="15" creationId="{8E5C7F7F-1FDA-11D3-B422-41B6072632EA}"/>
          </ac:cxnSpMkLst>
        </pc:cxnChg>
        <pc:cxnChg chg="mod topLvl">
          <ac:chgData name="Ricardo Luiz Freitas" userId="122532effb8c3c75" providerId="LiveId" clId="{11044734-3777-4DE4-BF58-B2980BBDB6A8}" dt="2024-02-02T20:42:05.542" v="1750" actId="165"/>
          <ac:cxnSpMkLst>
            <pc:docMk/>
            <pc:sldMk cId="2450209436" sldId="1184"/>
            <ac:cxnSpMk id="16" creationId="{3BD9F02C-8A32-7432-2A43-77F7042F75DB}"/>
          </ac:cxnSpMkLst>
        </pc:cxnChg>
        <pc:cxnChg chg="mod topLvl">
          <ac:chgData name="Ricardo Luiz Freitas" userId="122532effb8c3c75" providerId="LiveId" clId="{11044734-3777-4DE4-BF58-B2980BBDB6A8}" dt="2024-02-02T20:42:05.542" v="1750" actId="165"/>
          <ac:cxnSpMkLst>
            <pc:docMk/>
            <pc:sldMk cId="2450209436" sldId="1184"/>
            <ac:cxnSpMk id="17" creationId="{0072CB06-5EA0-515F-A6F5-EB599A1FD905}"/>
          </ac:cxnSpMkLst>
        </pc:cxnChg>
        <pc:cxnChg chg="mod">
          <ac:chgData name="Ricardo Luiz Freitas" userId="122532effb8c3c75" providerId="LiveId" clId="{11044734-3777-4DE4-BF58-B2980BBDB6A8}" dt="2024-02-02T20:20:11.392" v="1040"/>
          <ac:cxnSpMkLst>
            <pc:docMk/>
            <pc:sldMk cId="2450209436" sldId="1184"/>
            <ac:cxnSpMk id="21" creationId="{1ADD6EA5-BA4E-AFD3-94C9-A1BF05C32A42}"/>
          </ac:cxnSpMkLst>
        </pc:cxnChg>
        <pc:cxnChg chg="mod">
          <ac:chgData name="Ricardo Luiz Freitas" userId="122532effb8c3c75" providerId="LiveId" clId="{11044734-3777-4DE4-BF58-B2980BBDB6A8}" dt="2024-02-02T20:20:11.392" v="1040"/>
          <ac:cxnSpMkLst>
            <pc:docMk/>
            <pc:sldMk cId="2450209436" sldId="1184"/>
            <ac:cxnSpMk id="22" creationId="{5B860041-A0A2-7D61-B281-C1CC4739192C}"/>
          </ac:cxnSpMkLst>
        </pc:cxnChg>
        <pc:cxnChg chg="mod">
          <ac:chgData name="Ricardo Luiz Freitas" userId="122532effb8c3c75" providerId="LiveId" clId="{11044734-3777-4DE4-BF58-B2980BBDB6A8}" dt="2024-02-02T20:20:11.392" v="1040"/>
          <ac:cxnSpMkLst>
            <pc:docMk/>
            <pc:sldMk cId="2450209436" sldId="1184"/>
            <ac:cxnSpMk id="26" creationId="{5279431C-C821-9A95-0724-B3501BAE7C2F}"/>
          </ac:cxnSpMkLst>
        </pc:cxnChg>
        <pc:cxnChg chg="mod">
          <ac:chgData name="Ricardo Luiz Freitas" userId="122532effb8c3c75" providerId="LiveId" clId="{11044734-3777-4DE4-BF58-B2980BBDB6A8}" dt="2024-02-02T20:20:11.392" v="1040"/>
          <ac:cxnSpMkLst>
            <pc:docMk/>
            <pc:sldMk cId="2450209436" sldId="1184"/>
            <ac:cxnSpMk id="27" creationId="{D2B48F80-EAFF-2CB1-871E-ABAF21E35946}"/>
          </ac:cxnSpMkLst>
        </pc:cxnChg>
      </pc:sldChg>
      <pc:sldChg chg="modSp mod">
        <pc:chgData name="Ricardo Luiz Freitas" userId="122532effb8c3c75" providerId="LiveId" clId="{11044734-3777-4DE4-BF58-B2980BBDB6A8}" dt="2024-02-02T20:02:35.404" v="20" actId="20577"/>
        <pc:sldMkLst>
          <pc:docMk/>
          <pc:sldMk cId="2354306353" sldId="1186"/>
        </pc:sldMkLst>
        <pc:spChg chg="mod">
          <ac:chgData name="Ricardo Luiz Freitas" userId="122532effb8c3c75" providerId="LiveId" clId="{11044734-3777-4DE4-BF58-B2980BBDB6A8}" dt="2024-02-02T20:02:35.404" v="20" actId="20577"/>
          <ac:spMkLst>
            <pc:docMk/>
            <pc:sldMk cId="2354306353" sldId="1186"/>
            <ac:spMk id="2" creationId="{EC728AEA-0266-5259-2364-32C22B1E6AD7}"/>
          </ac:spMkLst>
        </pc:spChg>
      </pc:sldChg>
      <pc:sldChg chg="modSp mod">
        <pc:chgData name="Ricardo Luiz Freitas" userId="122532effb8c3c75" providerId="LiveId" clId="{11044734-3777-4DE4-BF58-B2980BBDB6A8}" dt="2024-02-04T12:44:19.114" v="2347"/>
        <pc:sldMkLst>
          <pc:docMk/>
          <pc:sldMk cId="4032809456" sldId="1188"/>
        </pc:sldMkLst>
        <pc:spChg chg="mod">
          <ac:chgData name="Ricardo Luiz Freitas" userId="122532effb8c3c75" providerId="LiveId" clId="{11044734-3777-4DE4-BF58-B2980BBDB6A8}" dt="2024-02-04T12:44:19.114" v="2347"/>
          <ac:spMkLst>
            <pc:docMk/>
            <pc:sldMk cId="4032809456" sldId="1188"/>
            <ac:spMk id="6" creationId="{F4D77F11-73BC-D835-FABA-76AEC6A61736}"/>
          </ac:spMkLst>
        </pc:spChg>
      </pc:sldChg>
      <pc:sldChg chg="modSp mod">
        <pc:chgData name="Ricardo Luiz Freitas" userId="122532effb8c3c75" providerId="LiveId" clId="{11044734-3777-4DE4-BF58-B2980BBDB6A8}" dt="2024-02-04T12:43:55.657" v="2343"/>
        <pc:sldMkLst>
          <pc:docMk/>
          <pc:sldMk cId="4110395532" sldId="1190"/>
        </pc:sldMkLst>
        <pc:spChg chg="mod">
          <ac:chgData name="Ricardo Luiz Freitas" userId="122532effb8c3c75" providerId="LiveId" clId="{11044734-3777-4DE4-BF58-B2980BBDB6A8}" dt="2024-02-04T12:43:55.657" v="2343"/>
          <ac:spMkLst>
            <pc:docMk/>
            <pc:sldMk cId="4110395532" sldId="1190"/>
            <ac:spMk id="6" creationId="{F4D77F11-73BC-D835-FABA-76AEC6A61736}"/>
          </ac:spMkLst>
        </pc:spChg>
      </pc:sldChg>
      <pc:sldChg chg="modSp mod">
        <pc:chgData name="Ricardo Luiz Freitas" userId="122532effb8c3c75" providerId="LiveId" clId="{11044734-3777-4DE4-BF58-B2980BBDB6A8}" dt="2024-02-04T12:41:41.399" v="2324" actId="20577"/>
        <pc:sldMkLst>
          <pc:docMk/>
          <pc:sldMk cId="4245116360" sldId="1192"/>
        </pc:sldMkLst>
        <pc:spChg chg="mod">
          <ac:chgData name="Ricardo Luiz Freitas" userId="122532effb8c3c75" providerId="LiveId" clId="{11044734-3777-4DE4-BF58-B2980BBDB6A8}" dt="2024-02-04T12:41:41.399" v="2324" actId="20577"/>
          <ac:spMkLst>
            <pc:docMk/>
            <pc:sldMk cId="4245116360" sldId="1192"/>
            <ac:spMk id="6" creationId="{F4D77F11-73BC-D835-FABA-76AEC6A61736}"/>
          </ac:spMkLst>
        </pc:spChg>
      </pc:sldChg>
      <pc:sldChg chg="del">
        <pc:chgData name="Ricardo Luiz Freitas" userId="122532effb8c3c75" providerId="LiveId" clId="{11044734-3777-4DE4-BF58-B2980BBDB6A8}" dt="2024-02-02T20:00:18.600" v="2" actId="47"/>
        <pc:sldMkLst>
          <pc:docMk/>
          <pc:sldMk cId="114399923" sldId="1193"/>
        </pc:sldMkLst>
      </pc:sldChg>
      <pc:sldChg chg="del">
        <pc:chgData name="Ricardo Luiz Freitas" userId="122532effb8c3c75" providerId="LiveId" clId="{11044734-3777-4DE4-BF58-B2980BBDB6A8}" dt="2024-02-02T20:00:18.600" v="2" actId="47"/>
        <pc:sldMkLst>
          <pc:docMk/>
          <pc:sldMk cId="3741377093" sldId="1194"/>
        </pc:sldMkLst>
      </pc:sldChg>
      <pc:sldChg chg="del">
        <pc:chgData name="Ricardo Luiz Freitas" userId="122532effb8c3c75" providerId="LiveId" clId="{11044734-3777-4DE4-BF58-B2980BBDB6A8}" dt="2024-02-02T20:00:18.600" v="2" actId="47"/>
        <pc:sldMkLst>
          <pc:docMk/>
          <pc:sldMk cId="3225058963" sldId="1197"/>
        </pc:sldMkLst>
      </pc:sldChg>
      <pc:sldChg chg="del">
        <pc:chgData name="Ricardo Luiz Freitas" userId="122532effb8c3c75" providerId="LiveId" clId="{11044734-3777-4DE4-BF58-B2980BBDB6A8}" dt="2024-02-02T20:00:18.600" v="2" actId="47"/>
        <pc:sldMkLst>
          <pc:docMk/>
          <pc:sldMk cId="693149947" sldId="1198"/>
        </pc:sldMkLst>
      </pc:sldChg>
      <pc:sldChg chg="del">
        <pc:chgData name="Ricardo Luiz Freitas" userId="122532effb8c3c75" providerId="LiveId" clId="{11044734-3777-4DE4-BF58-B2980BBDB6A8}" dt="2024-02-02T20:00:18.600" v="2" actId="47"/>
        <pc:sldMkLst>
          <pc:docMk/>
          <pc:sldMk cId="2242867976" sldId="1199"/>
        </pc:sldMkLst>
      </pc:sldChg>
      <pc:sldChg chg="del">
        <pc:chgData name="Ricardo Luiz Freitas" userId="122532effb8c3c75" providerId="LiveId" clId="{11044734-3777-4DE4-BF58-B2980BBDB6A8}" dt="2024-02-02T20:00:18.600" v="2" actId="47"/>
        <pc:sldMkLst>
          <pc:docMk/>
          <pc:sldMk cId="15270123" sldId="1200"/>
        </pc:sldMkLst>
      </pc:sldChg>
      <pc:sldChg chg="del">
        <pc:chgData name="Ricardo Luiz Freitas" userId="122532effb8c3c75" providerId="LiveId" clId="{11044734-3777-4DE4-BF58-B2980BBDB6A8}" dt="2024-02-02T20:00:18.600" v="2" actId="47"/>
        <pc:sldMkLst>
          <pc:docMk/>
          <pc:sldMk cId="1861924696" sldId="1201"/>
        </pc:sldMkLst>
      </pc:sldChg>
      <pc:sldChg chg="del">
        <pc:chgData name="Ricardo Luiz Freitas" userId="122532effb8c3c75" providerId="LiveId" clId="{11044734-3777-4DE4-BF58-B2980BBDB6A8}" dt="2024-02-02T20:00:18.600" v="2" actId="47"/>
        <pc:sldMkLst>
          <pc:docMk/>
          <pc:sldMk cId="3426685522" sldId="1202"/>
        </pc:sldMkLst>
      </pc:sldChg>
      <pc:sldChg chg="addSp delSp modSp mod">
        <pc:chgData name="Ricardo Luiz Freitas" userId="122532effb8c3c75" providerId="LiveId" clId="{11044734-3777-4DE4-BF58-B2980BBDB6A8}" dt="2024-02-04T12:27:48.515" v="2131" actId="1036"/>
        <pc:sldMkLst>
          <pc:docMk/>
          <pc:sldMk cId="2366527087" sldId="1203"/>
        </pc:sldMkLst>
        <pc:spChg chg="mod">
          <ac:chgData name="Ricardo Luiz Freitas" userId="122532effb8c3c75" providerId="LiveId" clId="{11044734-3777-4DE4-BF58-B2980BBDB6A8}" dt="2024-02-04T12:27:48.515" v="2131" actId="1036"/>
          <ac:spMkLst>
            <pc:docMk/>
            <pc:sldMk cId="2366527087" sldId="1203"/>
            <ac:spMk id="3" creationId="{79375322-D009-A8AA-3520-832770B0AA7C}"/>
          </ac:spMkLst>
        </pc:spChg>
        <pc:spChg chg="mod">
          <ac:chgData name="Ricardo Luiz Freitas" userId="122532effb8c3c75" providerId="LiveId" clId="{11044734-3777-4DE4-BF58-B2980BBDB6A8}" dt="2024-02-04T12:27:38.665" v="2126" actId="1038"/>
          <ac:spMkLst>
            <pc:docMk/>
            <pc:sldMk cId="2366527087" sldId="1203"/>
            <ac:spMk id="5" creationId="{983C3738-9787-FC06-FBDB-E1A4D0CA3879}"/>
          </ac:spMkLst>
        </pc:spChg>
        <pc:spChg chg="add mod">
          <ac:chgData name="Ricardo Luiz Freitas" userId="122532effb8c3c75" providerId="LiveId" clId="{11044734-3777-4DE4-BF58-B2980BBDB6A8}" dt="2024-02-04T12:26:01.422" v="2083" actId="1037"/>
          <ac:spMkLst>
            <pc:docMk/>
            <pc:sldMk cId="2366527087" sldId="1203"/>
            <ac:spMk id="10" creationId="{D5FFF94D-41BD-11EC-F33E-873581818097}"/>
          </ac:spMkLst>
        </pc:spChg>
        <pc:spChg chg="mod topLvl">
          <ac:chgData name="Ricardo Luiz Freitas" userId="122532effb8c3c75" providerId="LiveId" clId="{11044734-3777-4DE4-BF58-B2980BBDB6A8}" dt="2024-02-04T12:27:25.773" v="2118" actId="1035"/>
          <ac:spMkLst>
            <pc:docMk/>
            <pc:sldMk cId="2366527087" sldId="1203"/>
            <ac:spMk id="43" creationId="{775205C2-73DA-5878-0499-D00A0DDA7018}"/>
          </ac:spMkLst>
        </pc:spChg>
        <pc:spChg chg="mod topLvl">
          <ac:chgData name="Ricardo Luiz Freitas" userId="122532effb8c3c75" providerId="LiveId" clId="{11044734-3777-4DE4-BF58-B2980BBDB6A8}" dt="2024-02-04T12:26:01.422" v="2083" actId="1037"/>
          <ac:spMkLst>
            <pc:docMk/>
            <pc:sldMk cId="2366527087" sldId="1203"/>
            <ac:spMk id="44" creationId="{5E6BD454-9940-E43D-6247-E686EDDDF046}"/>
          </ac:spMkLst>
        </pc:spChg>
        <pc:spChg chg="mod">
          <ac:chgData name="Ricardo Luiz Freitas" userId="122532effb8c3c75" providerId="LiveId" clId="{11044734-3777-4DE4-BF58-B2980BBDB6A8}" dt="2024-02-04T12:26:55.622" v="2111" actId="1038"/>
          <ac:spMkLst>
            <pc:docMk/>
            <pc:sldMk cId="2366527087" sldId="1203"/>
            <ac:spMk id="45" creationId="{EC027777-A016-330A-2AB5-2C0023A3AEB4}"/>
          </ac:spMkLst>
        </pc:spChg>
        <pc:grpChg chg="add del mod">
          <ac:chgData name="Ricardo Luiz Freitas" userId="122532effb8c3c75" providerId="LiveId" clId="{11044734-3777-4DE4-BF58-B2980BBDB6A8}" dt="2024-02-02T20:20:40.900" v="1041" actId="165"/>
          <ac:grpSpMkLst>
            <pc:docMk/>
            <pc:sldMk cId="2366527087" sldId="1203"/>
            <ac:grpSpMk id="6" creationId="{17448FE6-874F-D443-8EC4-4062946D807A}"/>
          </ac:grpSpMkLst>
        </pc:grpChg>
        <pc:grpChg chg="add del mod">
          <ac:chgData name="Ricardo Luiz Freitas" userId="122532effb8c3c75" providerId="LiveId" clId="{11044734-3777-4DE4-BF58-B2980BBDB6A8}" dt="2024-02-02T20:23:09.692" v="1055" actId="165"/>
          <ac:grpSpMkLst>
            <pc:docMk/>
            <pc:sldMk cId="2366527087" sldId="1203"/>
            <ac:grpSpMk id="7" creationId="{633F490F-8B9F-EBF5-460F-677269E78628}"/>
          </ac:grpSpMkLst>
        </pc:grpChg>
        <pc:grpChg chg="add mod">
          <ac:chgData name="Ricardo Luiz Freitas" userId="122532effb8c3c75" providerId="LiveId" clId="{11044734-3777-4DE4-BF58-B2980BBDB6A8}" dt="2024-02-04T12:26:01.422" v="2083" actId="1037"/>
          <ac:grpSpMkLst>
            <pc:docMk/>
            <pc:sldMk cId="2366527087" sldId="1203"/>
            <ac:grpSpMk id="8" creationId="{04A8CAAB-4587-0F41-0F21-CBD8BBA729D4}"/>
          </ac:grpSpMkLst>
        </pc:grpChg>
        <pc:grpChg chg="add mod">
          <ac:chgData name="Ricardo Luiz Freitas" userId="122532effb8c3c75" providerId="LiveId" clId="{11044734-3777-4DE4-BF58-B2980BBDB6A8}" dt="2024-02-04T12:26:01.422" v="2083" actId="1037"/>
          <ac:grpSpMkLst>
            <pc:docMk/>
            <pc:sldMk cId="2366527087" sldId="1203"/>
            <ac:grpSpMk id="9" creationId="{CD1F51BC-EB68-CF15-AADD-018AE18693C1}"/>
          </ac:grpSpMkLst>
        </pc:grpChg>
        <pc:grpChg chg="del">
          <ac:chgData name="Ricardo Luiz Freitas" userId="122532effb8c3c75" providerId="LiveId" clId="{11044734-3777-4DE4-BF58-B2980BBDB6A8}" dt="2024-02-02T20:20:47.644" v="1042" actId="165"/>
          <ac:grpSpMkLst>
            <pc:docMk/>
            <pc:sldMk cId="2366527087" sldId="1203"/>
            <ac:grpSpMk id="31" creationId="{A9A97F35-4F54-430B-AB0F-1D985EDFF863}"/>
          </ac:grpSpMkLst>
        </pc:grpChg>
        <pc:grpChg chg="del mod topLvl">
          <ac:chgData name="Ricardo Luiz Freitas" userId="122532effb8c3c75" providerId="LiveId" clId="{11044734-3777-4DE4-BF58-B2980BBDB6A8}" dt="2024-02-02T20:23:16.284" v="1056" actId="165"/>
          <ac:grpSpMkLst>
            <pc:docMk/>
            <pc:sldMk cId="2366527087" sldId="1203"/>
            <ac:grpSpMk id="32" creationId="{06DC6268-E9B4-891E-34D4-73D47906247B}"/>
          </ac:grpSpMkLst>
        </pc:grpChg>
        <pc:grpChg chg="mod">
          <ac:chgData name="Ricardo Luiz Freitas" userId="122532effb8c3c75" providerId="LiveId" clId="{11044734-3777-4DE4-BF58-B2980BBDB6A8}" dt="2024-02-04T12:27:25.773" v="2118" actId="1035"/>
          <ac:grpSpMkLst>
            <pc:docMk/>
            <pc:sldMk cId="2366527087" sldId="1203"/>
            <ac:grpSpMk id="37" creationId="{46F9D1F2-01F9-6C36-275E-63D62428D2C4}"/>
          </ac:grpSpMkLst>
        </pc:grpChg>
        <pc:grpChg chg="add del mod topLvl">
          <ac:chgData name="Ricardo Luiz Freitas" userId="122532effb8c3c75" providerId="LiveId" clId="{11044734-3777-4DE4-BF58-B2980BBDB6A8}" dt="2024-02-04T12:27:25.773" v="2118" actId="1035"/>
          <ac:grpSpMkLst>
            <pc:docMk/>
            <pc:sldMk cId="2366527087" sldId="1203"/>
            <ac:grpSpMk id="40" creationId="{CF60C2C9-B2A6-D82B-2D1F-340B546071B9}"/>
          </ac:grpSpMkLst>
        </pc:grpChg>
        <pc:picChg chg="mod">
          <ac:chgData name="Ricardo Luiz Freitas" userId="122532effb8c3c75" providerId="LiveId" clId="{11044734-3777-4DE4-BF58-B2980BBDB6A8}" dt="2024-02-04T12:26:01.422" v="2083" actId="1037"/>
          <ac:picMkLst>
            <pc:docMk/>
            <pc:sldMk cId="2366527087" sldId="1203"/>
            <ac:picMk id="1026" creationId="{00A160F0-CA14-3CD6-9A39-B98DE05E3BFD}"/>
          </ac:picMkLst>
        </pc:picChg>
        <pc:cxnChg chg="mod topLvl">
          <ac:chgData name="Ricardo Luiz Freitas" userId="122532effb8c3c75" providerId="LiveId" clId="{11044734-3777-4DE4-BF58-B2980BBDB6A8}" dt="2024-02-04T12:26:01.422" v="2083" actId="1037"/>
          <ac:cxnSpMkLst>
            <pc:docMk/>
            <pc:sldMk cId="2366527087" sldId="1203"/>
            <ac:cxnSpMk id="14" creationId="{535B8CDA-2C06-72FE-60D4-377E4A65D3CD}"/>
          </ac:cxnSpMkLst>
        </pc:cxnChg>
        <pc:cxnChg chg="mod topLvl">
          <ac:chgData name="Ricardo Luiz Freitas" userId="122532effb8c3c75" providerId="LiveId" clId="{11044734-3777-4DE4-BF58-B2980BBDB6A8}" dt="2024-02-04T12:26:01.422" v="2083" actId="1037"/>
          <ac:cxnSpMkLst>
            <pc:docMk/>
            <pc:sldMk cId="2366527087" sldId="1203"/>
            <ac:cxnSpMk id="25" creationId="{520D5B50-E73C-C35E-CB42-3D9FEDEFF4D4}"/>
          </ac:cxnSpMkLst>
        </pc:cxnChg>
        <pc:cxnChg chg="mod topLvl">
          <ac:chgData name="Ricardo Luiz Freitas" userId="122532effb8c3c75" providerId="LiveId" clId="{11044734-3777-4DE4-BF58-B2980BBDB6A8}" dt="2024-02-04T12:26:01.422" v="2083" actId="1037"/>
          <ac:cxnSpMkLst>
            <pc:docMk/>
            <pc:sldMk cId="2366527087" sldId="1203"/>
            <ac:cxnSpMk id="33" creationId="{838683BC-7148-1D0A-970A-AC7B6D5C150D}"/>
          </ac:cxnSpMkLst>
        </pc:cxnChg>
        <pc:cxnChg chg="mod topLvl">
          <ac:chgData name="Ricardo Luiz Freitas" userId="122532effb8c3c75" providerId="LiveId" clId="{11044734-3777-4DE4-BF58-B2980BBDB6A8}" dt="2024-02-04T12:26:01.422" v="2083" actId="1037"/>
          <ac:cxnSpMkLst>
            <pc:docMk/>
            <pc:sldMk cId="2366527087" sldId="1203"/>
            <ac:cxnSpMk id="34" creationId="{7037DA8A-3354-1562-0259-642654AADA67}"/>
          </ac:cxnSpMkLst>
        </pc:cxnChg>
        <pc:cxnChg chg="mod">
          <ac:chgData name="Ricardo Luiz Freitas" userId="122532effb8c3c75" providerId="LiveId" clId="{11044734-3777-4DE4-BF58-B2980BBDB6A8}" dt="2024-02-04T12:26:01.422" v="2083" actId="1037"/>
          <ac:cxnSpMkLst>
            <pc:docMk/>
            <pc:sldMk cId="2366527087" sldId="1203"/>
            <ac:cxnSpMk id="38" creationId="{8654F4FC-7866-CAA0-E2D4-7E0017E5E684}"/>
          </ac:cxnSpMkLst>
        </pc:cxnChg>
        <pc:cxnChg chg="mod">
          <ac:chgData name="Ricardo Luiz Freitas" userId="122532effb8c3c75" providerId="LiveId" clId="{11044734-3777-4DE4-BF58-B2980BBDB6A8}" dt="2024-02-04T12:26:01.422" v="2083" actId="1037"/>
          <ac:cxnSpMkLst>
            <pc:docMk/>
            <pc:sldMk cId="2366527087" sldId="1203"/>
            <ac:cxnSpMk id="39" creationId="{AB63B832-3265-3EFA-319C-A3AB5E007C4A}"/>
          </ac:cxnSpMkLst>
        </pc:cxnChg>
        <pc:cxnChg chg="mod topLvl">
          <ac:chgData name="Ricardo Luiz Freitas" userId="122532effb8c3c75" providerId="LiveId" clId="{11044734-3777-4DE4-BF58-B2980BBDB6A8}" dt="2024-02-04T12:26:01.422" v="2083" actId="1037"/>
          <ac:cxnSpMkLst>
            <pc:docMk/>
            <pc:sldMk cId="2366527087" sldId="1203"/>
            <ac:cxnSpMk id="41" creationId="{DB564E91-E350-DDC2-327C-E97246843BDE}"/>
          </ac:cxnSpMkLst>
        </pc:cxnChg>
        <pc:cxnChg chg="mod topLvl">
          <ac:chgData name="Ricardo Luiz Freitas" userId="122532effb8c3c75" providerId="LiveId" clId="{11044734-3777-4DE4-BF58-B2980BBDB6A8}" dt="2024-02-04T12:26:01.422" v="2083" actId="1037"/>
          <ac:cxnSpMkLst>
            <pc:docMk/>
            <pc:sldMk cId="2366527087" sldId="1203"/>
            <ac:cxnSpMk id="42" creationId="{BDFB04D9-8683-5A5B-D7BD-E46752123C1D}"/>
          </ac:cxnSpMkLst>
        </pc:cxnChg>
      </pc:sldChg>
      <pc:sldChg chg="modSp mod">
        <pc:chgData name="Ricardo Luiz Freitas" userId="122532effb8c3c75" providerId="LiveId" clId="{11044734-3777-4DE4-BF58-B2980BBDB6A8}" dt="2024-02-02T20:14:48.830" v="1005" actId="121"/>
        <pc:sldMkLst>
          <pc:docMk/>
          <pc:sldMk cId="1127731629" sldId="1204"/>
        </pc:sldMkLst>
        <pc:spChg chg="mod">
          <ac:chgData name="Ricardo Luiz Freitas" userId="122532effb8c3c75" providerId="LiveId" clId="{11044734-3777-4DE4-BF58-B2980BBDB6A8}" dt="2024-02-02T20:14:48.830" v="1005" actId="121"/>
          <ac:spMkLst>
            <pc:docMk/>
            <pc:sldMk cId="1127731629" sldId="1204"/>
            <ac:spMk id="6" creationId="{F4D77F11-73BC-D835-FABA-76AEC6A61736}"/>
          </ac:spMkLst>
        </pc:spChg>
      </pc:sldChg>
      <pc:sldChg chg="modSp mod">
        <pc:chgData name="Ricardo Luiz Freitas" userId="122532effb8c3c75" providerId="LiveId" clId="{11044734-3777-4DE4-BF58-B2980BBDB6A8}" dt="2024-02-04T12:45:04.111" v="2415" actId="6549"/>
        <pc:sldMkLst>
          <pc:docMk/>
          <pc:sldMk cId="2216555019" sldId="1208"/>
        </pc:sldMkLst>
        <pc:spChg chg="mod">
          <ac:chgData name="Ricardo Luiz Freitas" userId="122532effb8c3c75" providerId="LiveId" clId="{11044734-3777-4DE4-BF58-B2980BBDB6A8}" dt="2024-02-04T12:45:04.111" v="2415" actId="6549"/>
          <ac:spMkLst>
            <pc:docMk/>
            <pc:sldMk cId="2216555019" sldId="1208"/>
            <ac:spMk id="6" creationId="{F4D77F11-73BC-D835-FABA-76AEC6A61736}"/>
          </ac:spMkLst>
        </pc:spChg>
      </pc:sldChg>
      <pc:sldChg chg="modSp mod">
        <pc:chgData name="Ricardo Luiz Freitas" userId="122532effb8c3c75" providerId="LiveId" clId="{11044734-3777-4DE4-BF58-B2980BBDB6A8}" dt="2024-02-02T20:09:35.990" v="694" actId="20577"/>
        <pc:sldMkLst>
          <pc:docMk/>
          <pc:sldMk cId="2046794830" sldId="1210"/>
        </pc:sldMkLst>
        <pc:spChg chg="mod">
          <ac:chgData name="Ricardo Luiz Freitas" userId="122532effb8c3c75" providerId="LiveId" clId="{11044734-3777-4DE4-BF58-B2980BBDB6A8}" dt="2024-02-02T20:09:35.990" v="694" actId="20577"/>
          <ac:spMkLst>
            <pc:docMk/>
            <pc:sldMk cId="2046794830" sldId="1210"/>
            <ac:spMk id="6" creationId="{F4D77F11-73BC-D835-FABA-76AEC6A61736}"/>
          </ac:spMkLst>
        </pc:spChg>
      </pc:sldChg>
      <pc:sldChg chg="del">
        <pc:chgData name="Ricardo Luiz Freitas" userId="122532effb8c3c75" providerId="LiveId" clId="{11044734-3777-4DE4-BF58-B2980BBDB6A8}" dt="2024-02-02T20:00:18.600" v="2" actId="47"/>
        <pc:sldMkLst>
          <pc:docMk/>
          <pc:sldMk cId="1995503226" sldId="1214"/>
        </pc:sldMkLst>
      </pc:sldChg>
      <pc:sldChg chg="del">
        <pc:chgData name="Ricardo Luiz Freitas" userId="122532effb8c3c75" providerId="LiveId" clId="{11044734-3777-4DE4-BF58-B2980BBDB6A8}" dt="2024-02-02T20:00:18.600" v="2" actId="47"/>
        <pc:sldMkLst>
          <pc:docMk/>
          <pc:sldMk cId="454513" sldId="1215"/>
        </pc:sldMkLst>
      </pc:sldChg>
      <pc:sldChg chg="del">
        <pc:chgData name="Ricardo Luiz Freitas" userId="122532effb8c3c75" providerId="LiveId" clId="{11044734-3777-4DE4-BF58-B2980BBDB6A8}" dt="2024-02-02T20:00:18.600" v="2" actId="47"/>
        <pc:sldMkLst>
          <pc:docMk/>
          <pc:sldMk cId="3532639679" sldId="1217"/>
        </pc:sldMkLst>
      </pc:sldChg>
      <pc:sldChg chg="del">
        <pc:chgData name="Ricardo Luiz Freitas" userId="122532effb8c3c75" providerId="LiveId" clId="{11044734-3777-4DE4-BF58-B2980BBDB6A8}" dt="2024-02-02T20:00:18.600" v="2" actId="47"/>
        <pc:sldMkLst>
          <pc:docMk/>
          <pc:sldMk cId="2733185303" sldId="1218"/>
        </pc:sldMkLst>
      </pc:sldChg>
      <pc:sldChg chg="delSp">
        <pc:chgData name="Ricardo Luiz Freitas" userId="122532effb8c3c75" providerId="LiveId" clId="{11044734-3777-4DE4-BF58-B2980BBDB6A8}" dt="2024-02-02T19:56:30.845" v="0" actId="478"/>
        <pc:sldMkLst>
          <pc:docMk/>
          <pc:sldMk cId="0" sldId="1219"/>
        </pc:sldMkLst>
        <pc:spChg chg="del">
          <ac:chgData name="Ricardo Luiz Freitas" userId="122532effb8c3c75" providerId="LiveId" clId="{11044734-3777-4DE4-BF58-B2980BBDB6A8}" dt="2024-02-02T19:56:30.845" v="0" actId="478"/>
          <ac:spMkLst>
            <pc:docMk/>
            <pc:sldMk cId="0" sldId="1219"/>
            <ac:spMk id="2" creationId="{652E3EB2-C096-8ECD-6ED3-6CCF090DA7D7}"/>
          </ac:spMkLst>
        </pc:spChg>
      </pc:sldChg>
      <pc:sldChg chg="del">
        <pc:chgData name="Ricardo Luiz Freitas" userId="122532effb8c3c75" providerId="LiveId" clId="{11044734-3777-4DE4-BF58-B2980BBDB6A8}" dt="2024-02-02T20:00:18.600" v="2" actId="47"/>
        <pc:sldMkLst>
          <pc:docMk/>
          <pc:sldMk cId="626292247" sldId="1223"/>
        </pc:sldMkLst>
      </pc:sldChg>
      <pc:sldChg chg="modSp mod">
        <pc:chgData name="Ricardo Luiz Freitas" userId="122532effb8c3c75" providerId="LiveId" clId="{11044734-3777-4DE4-BF58-B2980BBDB6A8}" dt="2024-02-04T12:46:39.394" v="2526" actId="6549"/>
        <pc:sldMkLst>
          <pc:docMk/>
          <pc:sldMk cId="1056212419" sldId="1225"/>
        </pc:sldMkLst>
        <pc:spChg chg="mod">
          <ac:chgData name="Ricardo Luiz Freitas" userId="122532effb8c3c75" providerId="LiveId" clId="{11044734-3777-4DE4-BF58-B2980BBDB6A8}" dt="2024-02-04T12:46:39.394" v="2526" actId="6549"/>
          <ac:spMkLst>
            <pc:docMk/>
            <pc:sldMk cId="1056212419" sldId="1225"/>
            <ac:spMk id="6" creationId="{F4D77F11-73BC-D835-FABA-76AEC6A61736}"/>
          </ac:spMkLst>
        </pc:spChg>
      </pc:sldChg>
      <pc:sldChg chg="addSp modSp mod">
        <pc:chgData name="Ricardo Luiz Freitas" userId="122532effb8c3c75" providerId="LiveId" clId="{11044734-3777-4DE4-BF58-B2980BBDB6A8}" dt="2024-02-04T12:49:20.370" v="2631" actId="1038"/>
        <pc:sldMkLst>
          <pc:docMk/>
          <pc:sldMk cId="3121150425" sldId="1226"/>
        </pc:sldMkLst>
        <pc:spChg chg="mod">
          <ac:chgData name="Ricardo Luiz Freitas" userId="122532effb8c3c75" providerId="LiveId" clId="{11044734-3777-4DE4-BF58-B2980BBDB6A8}" dt="2024-02-04T12:48:42.586" v="2559" actId="20577"/>
          <ac:spMkLst>
            <pc:docMk/>
            <pc:sldMk cId="3121150425" sldId="1226"/>
            <ac:spMk id="3" creationId="{2DBA3B04-83BB-415A-4A9B-B1A6F4CBECDB}"/>
          </ac:spMkLst>
        </pc:spChg>
        <pc:spChg chg="add mod">
          <ac:chgData name="Ricardo Luiz Freitas" userId="122532effb8c3c75" providerId="LiveId" clId="{11044734-3777-4DE4-BF58-B2980BBDB6A8}" dt="2024-02-04T12:49:20.370" v="2631" actId="1038"/>
          <ac:spMkLst>
            <pc:docMk/>
            <pc:sldMk cId="3121150425" sldId="1226"/>
            <ac:spMk id="5" creationId="{5F56F99A-F259-EAEB-5C17-3E5691F233E4}"/>
          </ac:spMkLst>
        </pc:spChg>
      </pc:sldChg>
      <pc:sldChg chg="modSp mod">
        <pc:chgData name="Ricardo Luiz Freitas" userId="122532effb8c3c75" providerId="LiveId" clId="{11044734-3777-4DE4-BF58-B2980BBDB6A8}" dt="2024-02-04T12:47:45.697" v="2540" actId="207"/>
        <pc:sldMkLst>
          <pc:docMk/>
          <pc:sldMk cId="192419137" sldId="1227"/>
        </pc:sldMkLst>
        <pc:spChg chg="mod">
          <ac:chgData name="Ricardo Luiz Freitas" userId="122532effb8c3c75" providerId="LiveId" clId="{11044734-3777-4DE4-BF58-B2980BBDB6A8}" dt="2024-02-04T12:47:45.697" v="2540" actId="207"/>
          <ac:spMkLst>
            <pc:docMk/>
            <pc:sldMk cId="192419137" sldId="1227"/>
            <ac:spMk id="6" creationId="{F4D77F11-73BC-D835-FABA-76AEC6A61736}"/>
          </ac:spMkLst>
        </pc:spChg>
      </pc:sldChg>
      <pc:sldChg chg="modSp mod">
        <pc:chgData name="Ricardo Luiz Freitas" userId="122532effb8c3c75" providerId="LiveId" clId="{11044734-3777-4DE4-BF58-B2980BBDB6A8}" dt="2024-02-04T12:48:18.450" v="2550" actId="20577"/>
        <pc:sldMkLst>
          <pc:docMk/>
          <pc:sldMk cId="2414347078" sldId="1228"/>
        </pc:sldMkLst>
        <pc:spChg chg="mod">
          <ac:chgData name="Ricardo Luiz Freitas" userId="122532effb8c3c75" providerId="LiveId" clId="{11044734-3777-4DE4-BF58-B2980BBDB6A8}" dt="2024-02-04T12:48:18.450" v="2550" actId="20577"/>
          <ac:spMkLst>
            <pc:docMk/>
            <pc:sldMk cId="2414347078" sldId="1228"/>
            <ac:spMk id="6" creationId="{F4D77F11-73BC-D835-FABA-76AEC6A61736}"/>
          </ac:spMkLst>
        </pc:spChg>
      </pc:sldChg>
      <pc:sldChg chg="modSp mod">
        <pc:chgData name="Ricardo Luiz Freitas" userId="122532effb8c3c75" providerId="LiveId" clId="{11044734-3777-4DE4-BF58-B2980BBDB6A8}" dt="2024-02-04T12:45:41.357" v="2483" actId="6549"/>
        <pc:sldMkLst>
          <pc:docMk/>
          <pc:sldMk cId="3453448317" sldId="1232"/>
        </pc:sldMkLst>
        <pc:spChg chg="mod">
          <ac:chgData name="Ricardo Luiz Freitas" userId="122532effb8c3c75" providerId="LiveId" clId="{11044734-3777-4DE4-BF58-B2980BBDB6A8}" dt="2024-02-04T12:45:41.357" v="2483" actId="6549"/>
          <ac:spMkLst>
            <pc:docMk/>
            <pc:sldMk cId="3453448317" sldId="1232"/>
            <ac:spMk id="6" creationId="{F4D77F11-73BC-D835-FABA-76AEC6A61736}"/>
          </ac:spMkLst>
        </pc:spChg>
      </pc:sldChg>
      <pc:sldChg chg="addSp delSp modSp add mod addAnim delAnim modAnim">
        <pc:chgData name="Ricardo Luiz Freitas" userId="122532effb8c3c75" providerId="LiveId" clId="{11044734-3777-4DE4-BF58-B2980BBDB6A8}" dt="2024-02-04T12:36:27.810" v="2286" actId="1038"/>
        <pc:sldMkLst>
          <pc:docMk/>
          <pc:sldMk cId="2212894728" sldId="1233"/>
        </pc:sldMkLst>
        <pc:spChg chg="del mod">
          <ac:chgData name="Ricardo Luiz Freitas" userId="122532effb8c3c75" providerId="LiveId" clId="{11044734-3777-4DE4-BF58-B2980BBDB6A8}" dt="2024-02-02T20:26:22.625" v="1079" actId="478"/>
          <ac:spMkLst>
            <pc:docMk/>
            <pc:sldMk cId="2212894728" sldId="1233"/>
            <ac:spMk id="3" creationId="{5D47A707-B88A-1CF6-62FF-BE5D8CD74A23}"/>
          </ac:spMkLst>
        </pc:spChg>
        <pc:spChg chg="add mod">
          <ac:chgData name="Ricardo Luiz Freitas" userId="122532effb8c3c75" providerId="LiveId" clId="{11044734-3777-4DE4-BF58-B2980BBDB6A8}" dt="2024-02-02T20:38:05.382" v="1669" actId="1035"/>
          <ac:spMkLst>
            <pc:docMk/>
            <pc:sldMk cId="2212894728" sldId="1233"/>
            <ac:spMk id="24" creationId="{9676AE69-95C3-D02E-65F4-9D34723D57D7}"/>
          </ac:spMkLst>
        </pc:spChg>
        <pc:spChg chg="add mod">
          <ac:chgData name="Ricardo Luiz Freitas" userId="122532effb8c3c75" providerId="LiveId" clId="{11044734-3777-4DE4-BF58-B2980BBDB6A8}" dt="2024-02-02T20:45:53.195" v="1785" actId="1037"/>
          <ac:spMkLst>
            <pc:docMk/>
            <pc:sldMk cId="2212894728" sldId="1233"/>
            <ac:spMk id="31" creationId="{F55DBFFB-EB59-12CC-695E-9EC1216B7CAA}"/>
          </ac:spMkLst>
        </pc:spChg>
        <pc:spChg chg="add mod">
          <ac:chgData name="Ricardo Luiz Freitas" userId="122532effb8c3c75" providerId="LiveId" clId="{11044734-3777-4DE4-BF58-B2980BBDB6A8}" dt="2024-02-04T12:35:55.435" v="2275" actId="20577"/>
          <ac:spMkLst>
            <pc:docMk/>
            <pc:sldMk cId="2212894728" sldId="1233"/>
            <ac:spMk id="32" creationId="{57F427BE-E330-4C37-BDE7-88BFA0EAA92F}"/>
          </ac:spMkLst>
        </pc:spChg>
        <pc:spChg chg="add mod">
          <ac:chgData name="Ricardo Luiz Freitas" userId="122532effb8c3c75" providerId="LiveId" clId="{11044734-3777-4DE4-BF58-B2980BBDB6A8}" dt="2024-02-02T20:38:05.382" v="1669" actId="1035"/>
          <ac:spMkLst>
            <pc:docMk/>
            <pc:sldMk cId="2212894728" sldId="1233"/>
            <ac:spMk id="45" creationId="{FDAAD362-EBC0-853E-BF9A-8B64D4FD0BE7}"/>
          </ac:spMkLst>
        </pc:spChg>
        <pc:spChg chg="add mod">
          <ac:chgData name="Ricardo Luiz Freitas" userId="122532effb8c3c75" providerId="LiveId" clId="{11044734-3777-4DE4-BF58-B2980BBDB6A8}" dt="2024-02-04T12:36:27.810" v="2286" actId="1038"/>
          <ac:spMkLst>
            <pc:docMk/>
            <pc:sldMk cId="2212894728" sldId="1233"/>
            <ac:spMk id="46" creationId="{523CA31F-C507-1203-1C08-8914E9AC569A}"/>
          </ac:spMkLst>
        </pc:spChg>
        <pc:grpChg chg="add del mod">
          <ac:chgData name="Ricardo Luiz Freitas" userId="122532effb8c3c75" providerId="LiveId" clId="{11044734-3777-4DE4-BF58-B2980BBDB6A8}" dt="2024-02-02T20:46:24.249" v="1793" actId="1076"/>
          <ac:grpSpMkLst>
            <pc:docMk/>
            <pc:sldMk cId="2212894728" sldId="1233"/>
            <ac:grpSpMk id="12" creationId="{5C38C10E-1424-D1E1-6E9D-2F4375B13D24}"/>
          </ac:grpSpMkLst>
        </pc:grpChg>
        <pc:grpChg chg="add mod">
          <ac:chgData name="Ricardo Luiz Freitas" userId="122532effb8c3c75" providerId="LiveId" clId="{11044734-3777-4DE4-BF58-B2980BBDB6A8}" dt="2024-02-02T20:38:05.382" v="1669" actId="1035"/>
          <ac:grpSpMkLst>
            <pc:docMk/>
            <pc:sldMk cId="2212894728" sldId="1233"/>
            <ac:grpSpMk id="18" creationId="{C75554E8-54F7-B99F-55AA-D685709E336C}"/>
          </ac:grpSpMkLst>
        </pc:grpChg>
        <pc:grpChg chg="add mod">
          <ac:chgData name="Ricardo Luiz Freitas" userId="122532effb8c3c75" providerId="LiveId" clId="{11044734-3777-4DE4-BF58-B2980BBDB6A8}" dt="2024-02-02T20:38:05.382" v="1669" actId="1035"/>
          <ac:grpSpMkLst>
            <pc:docMk/>
            <pc:sldMk cId="2212894728" sldId="1233"/>
            <ac:grpSpMk id="21" creationId="{F8A75545-29DB-3103-3DB8-1FF53D497F88}"/>
          </ac:grpSpMkLst>
        </pc:grpChg>
        <pc:grpChg chg="add mod">
          <ac:chgData name="Ricardo Luiz Freitas" userId="122532effb8c3c75" providerId="LiveId" clId="{11044734-3777-4DE4-BF58-B2980BBDB6A8}" dt="2024-02-02T20:38:05.382" v="1669" actId="1035"/>
          <ac:grpSpMkLst>
            <pc:docMk/>
            <pc:sldMk cId="2212894728" sldId="1233"/>
            <ac:grpSpMk id="25" creationId="{B7F02F97-EF79-69D4-D391-9C9E19D79634}"/>
          </ac:grpSpMkLst>
        </pc:grpChg>
        <pc:grpChg chg="add del mod">
          <ac:chgData name="Ricardo Luiz Freitas" userId="122532effb8c3c75" providerId="LiveId" clId="{11044734-3777-4DE4-BF58-B2980BBDB6A8}" dt="2024-02-04T12:32:53.011" v="2152" actId="478"/>
          <ac:grpSpMkLst>
            <pc:docMk/>
            <pc:sldMk cId="2212894728" sldId="1233"/>
            <ac:grpSpMk id="28" creationId="{CDAFBF19-CBB9-A387-785E-1DA2C275EC57}"/>
          </ac:grpSpMkLst>
        </pc:grpChg>
        <pc:grpChg chg="add mod">
          <ac:chgData name="Ricardo Luiz Freitas" userId="122532effb8c3c75" providerId="LiveId" clId="{11044734-3777-4DE4-BF58-B2980BBDB6A8}" dt="2024-02-02T20:38:05.382" v="1669" actId="1035"/>
          <ac:grpSpMkLst>
            <pc:docMk/>
            <pc:sldMk cId="2212894728" sldId="1233"/>
            <ac:grpSpMk id="33" creationId="{ADF028E1-93CF-38D1-652C-B17F0C24DF74}"/>
          </ac:grpSpMkLst>
        </pc:grpChg>
        <pc:grpChg chg="add mod">
          <ac:chgData name="Ricardo Luiz Freitas" userId="122532effb8c3c75" providerId="LiveId" clId="{11044734-3777-4DE4-BF58-B2980BBDB6A8}" dt="2024-02-04T12:24:48.953" v="2056" actId="1036"/>
          <ac:grpSpMkLst>
            <pc:docMk/>
            <pc:sldMk cId="2212894728" sldId="1233"/>
            <ac:grpSpMk id="36" creationId="{F5AD928D-33EA-D46C-DAA4-402CF58483F2}"/>
          </ac:grpSpMkLst>
        </pc:grpChg>
        <pc:grpChg chg="add mod">
          <ac:chgData name="Ricardo Luiz Freitas" userId="122532effb8c3c75" providerId="LiveId" clId="{11044734-3777-4DE4-BF58-B2980BBDB6A8}" dt="2024-02-02T20:37:43.345" v="1586" actId="1035"/>
          <ac:grpSpMkLst>
            <pc:docMk/>
            <pc:sldMk cId="2212894728" sldId="1233"/>
            <ac:grpSpMk id="39" creationId="{2AB1220A-9EDD-D85A-D0F1-1BF712CE1977}"/>
          </ac:grpSpMkLst>
        </pc:grpChg>
        <pc:grpChg chg="add mod">
          <ac:chgData name="Ricardo Luiz Freitas" userId="122532effb8c3c75" providerId="LiveId" clId="{11044734-3777-4DE4-BF58-B2980BBDB6A8}" dt="2024-02-02T20:37:43.345" v="1586" actId="1035"/>
          <ac:grpSpMkLst>
            <pc:docMk/>
            <pc:sldMk cId="2212894728" sldId="1233"/>
            <ac:grpSpMk id="42" creationId="{322532E0-ED06-01E3-C5F0-89D905B97EB2}"/>
          </ac:grpSpMkLst>
        </pc:grpChg>
        <pc:picChg chg="mod">
          <ac:chgData name="Ricardo Luiz Freitas" userId="122532effb8c3c75" providerId="LiveId" clId="{11044734-3777-4DE4-BF58-B2980BBDB6A8}" dt="2024-02-02T20:46:24.249" v="1793" actId="1076"/>
          <ac:picMkLst>
            <pc:docMk/>
            <pc:sldMk cId="2212894728" sldId="1233"/>
            <ac:picMk id="60418" creationId="{6FB18D08-2435-8F6E-305F-AB272F7AC090}"/>
          </ac:picMkLst>
        </pc:picChg>
        <pc:picChg chg="del">
          <ac:chgData name="Ricardo Luiz Freitas" userId="122532effb8c3c75" providerId="LiveId" clId="{11044734-3777-4DE4-BF58-B2980BBDB6A8}" dt="2024-02-02T20:26:16.428" v="1077" actId="478"/>
          <ac:picMkLst>
            <pc:docMk/>
            <pc:sldMk cId="2212894728" sldId="1233"/>
            <ac:picMk id="60420" creationId="{BBE9D092-9D2B-3E7C-0C2E-8651E92F3F18}"/>
          </ac:picMkLst>
        </pc:picChg>
        <pc:cxnChg chg="mod">
          <ac:chgData name="Ricardo Luiz Freitas" userId="122532effb8c3c75" providerId="LiveId" clId="{11044734-3777-4DE4-BF58-B2980BBDB6A8}" dt="2024-02-02T20:46:24.249" v="1793" actId="1076"/>
          <ac:cxnSpMkLst>
            <pc:docMk/>
            <pc:sldMk cId="2212894728" sldId="1233"/>
            <ac:cxnSpMk id="5" creationId="{90B1DD31-1875-5F85-079B-F526749A6665}"/>
          </ac:cxnSpMkLst>
        </pc:cxnChg>
        <pc:cxnChg chg="del mod">
          <ac:chgData name="Ricardo Luiz Freitas" userId="122532effb8c3c75" providerId="LiveId" clId="{11044734-3777-4DE4-BF58-B2980BBDB6A8}" dt="2024-02-02T20:27:47.021" v="1082" actId="478"/>
          <ac:cxnSpMkLst>
            <pc:docMk/>
            <pc:sldMk cId="2212894728" sldId="1233"/>
            <ac:cxnSpMk id="6" creationId="{D179CBD4-95B4-BCEA-6D96-C216F74509B2}"/>
          </ac:cxnSpMkLst>
        </pc:cxnChg>
        <pc:cxnChg chg="mod">
          <ac:chgData name="Ricardo Luiz Freitas" userId="122532effb8c3c75" providerId="LiveId" clId="{11044734-3777-4DE4-BF58-B2980BBDB6A8}" dt="2024-02-02T20:46:24.249" v="1793" actId="1076"/>
          <ac:cxnSpMkLst>
            <pc:docMk/>
            <pc:sldMk cId="2212894728" sldId="1233"/>
            <ac:cxnSpMk id="7" creationId="{975A809B-C34F-2754-4F43-7B05FD627045}"/>
          </ac:cxnSpMkLst>
        </pc:cxnChg>
        <pc:cxnChg chg="mod">
          <ac:chgData name="Ricardo Luiz Freitas" userId="122532effb8c3c75" providerId="LiveId" clId="{11044734-3777-4DE4-BF58-B2980BBDB6A8}" dt="2024-02-02T20:46:24.249" v="1793" actId="1076"/>
          <ac:cxnSpMkLst>
            <pc:docMk/>
            <pc:sldMk cId="2212894728" sldId="1233"/>
            <ac:cxnSpMk id="8" creationId="{A7413602-0D45-4B98-3A58-228A7851E6E6}"/>
          </ac:cxnSpMkLst>
        </pc:cxnChg>
        <pc:cxnChg chg="del mod">
          <ac:chgData name="Ricardo Luiz Freitas" userId="122532effb8c3c75" providerId="LiveId" clId="{11044734-3777-4DE4-BF58-B2980BBDB6A8}" dt="2024-02-02T20:27:50.246" v="1083" actId="478"/>
          <ac:cxnSpMkLst>
            <pc:docMk/>
            <pc:sldMk cId="2212894728" sldId="1233"/>
            <ac:cxnSpMk id="9" creationId="{5BCA71AE-2116-9F9E-6BEA-3AF33C56F073}"/>
          </ac:cxnSpMkLst>
        </pc:cxnChg>
        <pc:cxnChg chg="del mod">
          <ac:chgData name="Ricardo Luiz Freitas" userId="122532effb8c3c75" providerId="LiveId" clId="{11044734-3777-4DE4-BF58-B2980BBDB6A8}" dt="2024-02-02T20:27:59.855" v="1087" actId="478"/>
          <ac:cxnSpMkLst>
            <pc:docMk/>
            <pc:sldMk cId="2212894728" sldId="1233"/>
            <ac:cxnSpMk id="10" creationId="{22E784EF-D903-64E4-DB05-41C9CEBD5074}"/>
          </ac:cxnSpMkLst>
        </pc:cxnChg>
        <pc:cxnChg chg="del mod">
          <ac:chgData name="Ricardo Luiz Freitas" userId="122532effb8c3c75" providerId="LiveId" clId="{11044734-3777-4DE4-BF58-B2980BBDB6A8}" dt="2024-02-02T20:27:52.297" v="1084" actId="478"/>
          <ac:cxnSpMkLst>
            <pc:docMk/>
            <pc:sldMk cId="2212894728" sldId="1233"/>
            <ac:cxnSpMk id="11" creationId="{0C50582B-B9BF-91F6-E1B9-621717CF4F7F}"/>
          </ac:cxnSpMkLst>
        </pc:cxnChg>
        <pc:cxnChg chg="mod">
          <ac:chgData name="Ricardo Luiz Freitas" userId="122532effb8c3c75" providerId="LiveId" clId="{11044734-3777-4DE4-BF58-B2980BBDB6A8}" dt="2024-02-02T20:46:24.249" v="1793" actId="1076"/>
          <ac:cxnSpMkLst>
            <pc:docMk/>
            <pc:sldMk cId="2212894728" sldId="1233"/>
            <ac:cxnSpMk id="13" creationId="{C0C4C917-CDA3-5C70-57E3-4FC223162AEC}"/>
          </ac:cxnSpMkLst>
        </pc:cxnChg>
        <pc:cxnChg chg="mod">
          <ac:chgData name="Ricardo Luiz Freitas" userId="122532effb8c3c75" providerId="LiveId" clId="{11044734-3777-4DE4-BF58-B2980BBDB6A8}" dt="2024-02-02T20:46:24.249" v="1793" actId="1076"/>
          <ac:cxnSpMkLst>
            <pc:docMk/>
            <pc:sldMk cId="2212894728" sldId="1233"/>
            <ac:cxnSpMk id="14" creationId="{116DF2F2-42CF-090F-6EF7-B3A6062D7084}"/>
          </ac:cxnSpMkLst>
        </pc:cxnChg>
        <pc:cxnChg chg="mod">
          <ac:chgData name="Ricardo Luiz Freitas" userId="122532effb8c3c75" providerId="LiveId" clId="{11044734-3777-4DE4-BF58-B2980BBDB6A8}" dt="2024-02-02T20:46:24.249" v="1793" actId="1076"/>
          <ac:cxnSpMkLst>
            <pc:docMk/>
            <pc:sldMk cId="2212894728" sldId="1233"/>
            <ac:cxnSpMk id="15" creationId="{8E5C7F7F-1FDA-11D3-B422-41B6072632EA}"/>
          </ac:cxnSpMkLst>
        </pc:cxnChg>
        <pc:cxnChg chg="mod">
          <ac:chgData name="Ricardo Luiz Freitas" userId="122532effb8c3c75" providerId="LiveId" clId="{11044734-3777-4DE4-BF58-B2980BBDB6A8}" dt="2024-02-02T20:46:24.249" v="1793" actId="1076"/>
          <ac:cxnSpMkLst>
            <pc:docMk/>
            <pc:sldMk cId="2212894728" sldId="1233"/>
            <ac:cxnSpMk id="16" creationId="{3BD9F02C-8A32-7432-2A43-77F7042F75DB}"/>
          </ac:cxnSpMkLst>
        </pc:cxnChg>
        <pc:cxnChg chg="mod">
          <ac:chgData name="Ricardo Luiz Freitas" userId="122532effb8c3c75" providerId="LiveId" clId="{11044734-3777-4DE4-BF58-B2980BBDB6A8}" dt="2024-02-02T20:46:24.249" v="1793" actId="1076"/>
          <ac:cxnSpMkLst>
            <pc:docMk/>
            <pc:sldMk cId="2212894728" sldId="1233"/>
            <ac:cxnSpMk id="17" creationId="{0072CB06-5EA0-515F-A6F5-EB599A1FD905}"/>
          </ac:cxnSpMkLst>
        </pc:cxnChg>
        <pc:cxnChg chg="mod">
          <ac:chgData name="Ricardo Luiz Freitas" userId="122532effb8c3c75" providerId="LiveId" clId="{11044734-3777-4DE4-BF58-B2980BBDB6A8}" dt="2024-02-02T20:38:05.382" v="1669" actId="1035"/>
          <ac:cxnSpMkLst>
            <pc:docMk/>
            <pc:sldMk cId="2212894728" sldId="1233"/>
            <ac:cxnSpMk id="19" creationId="{8A248BD1-A9C4-CED2-7B4D-34DD590F5E46}"/>
          </ac:cxnSpMkLst>
        </pc:cxnChg>
        <pc:cxnChg chg="mod">
          <ac:chgData name="Ricardo Luiz Freitas" userId="122532effb8c3c75" providerId="LiveId" clId="{11044734-3777-4DE4-BF58-B2980BBDB6A8}" dt="2024-02-04T12:32:06.655" v="2144" actId="1035"/>
          <ac:cxnSpMkLst>
            <pc:docMk/>
            <pc:sldMk cId="2212894728" sldId="1233"/>
            <ac:cxnSpMk id="20" creationId="{784F5CA5-EC1C-994D-1690-68EEB78DEEBC}"/>
          </ac:cxnSpMkLst>
        </pc:cxnChg>
        <pc:cxnChg chg="mod">
          <ac:chgData name="Ricardo Luiz Freitas" userId="122532effb8c3c75" providerId="LiveId" clId="{11044734-3777-4DE4-BF58-B2980BBDB6A8}" dt="2024-02-04T12:33:52.030" v="2167" actId="1036"/>
          <ac:cxnSpMkLst>
            <pc:docMk/>
            <pc:sldMk cId="2212894728" sldId="1233"/>
            <ac:cxnSpMk id="22" creationId="{5900DA44-FCDD-D26E-ED5D-F601AF83DBF3}"/>
          </ac:cxnSpMkLst>
        </pc:cxnChg>
        <pc:cxnChg chg="mod">
          <ac:chgData name="Ricardo Luiz Freitas" userId="122532effb8c3c75" providerId="LiveId" clId="{11044734-3777-4DE4-BF58-B2980BBDB6A8}" dt="2024-02-04T12:33:09.066" v="2157" actId="1035"/>
          <ac:cxnSpMkLst>
            <pc:docMk/>
            <pc:sldMk cId="2212894728" sldId="1233"/>
            <ac:cxnSpMk id="23" creationId="{A5193AD0-B879-5667-1DE5-C56758CB884A}"/>
          </ac:cxnSpMkLst>
        </pc:cxnChg>
        <pc:cxnChg chg="mod">
          <ac:chgData name="Ricardo Luiz Freitas" userId="122532effb8c3c75" providerId="LiveId" clId="{11044734-3777-4DE4-BF58-B2980BBDB6A8}" dt="2024-02-02T20:45:43.551" v="1783" actId="1038"/>
          <ac:cxnSpMkLst>
            <pc:docMk/>
            <pc:sldMk cId="2212894728" sldId="1233"/>
            <ac:cxnSpMk id="26" creationId="{B1FF38DF-5C0C-01DF-CF67-83D0FB2C7F77}"/>
          </ac:cxnSpMkLst>
        </pc:cxnChg>
        <pc:cxnChg chg="mod">
          <ac:chgData name="Ricardo Luiz Freitas" userId="122532effb8c3c75" providerId="LiveId" clId="{11044734-3777-4DE4-BF58-B2980BBDB6A8}" dt="2024-02-02T20:38:05.382" v="1669" actId="1035"/>
          <ac:cxnSpMkLst>
            <pc:docMk/>
            <pc:sldMk cId="2212894728" sldId="1233"/>
            <ac:cxnSpMk id="27" creationId="{6EC55372-6DA4-785D-CBF2-5EDFA7A08B7D}"/>
          </ac:cxnSpMkLst>
        </pc:cxnChg>
        <pc:cxnChg chg="add del mod topLvl">
          <ac:chgData name="Ricardo Luiz Freitas" userId="122532effb8c3c75" providerId="LiveId" clId="{11044734-3777-4DE4-BF58-B2980BBDB6A8}" dt="2024-02-04T12:32:53.011" v="2152" actId="478"/>
          <ac:cxnSpMkLst>
            <pc:docMk/>
            <pc:sldMk cId="2212894728" sldId="1233"/>
            <ac:cxnSpMk id="29" creationId="{DC824038-FEC7-876B-BEFC-D879D55B61E4}"/>
          </ac:cxnSpMkLst>
        </pc:cxnChg>
        <pc:cxnChg chg="mod topLvl">
          <ac:chgData name="Ricardo Luiz Freitas" userId="122532effb8c3c75" providerId="LiveId" clId="{11044734-3777-4DE4-BF58-B2980BBDB6A8}" dt="2024-02-04T12:32:53.011" v="2152" actId="478"/>
          <ac:cxnSpMkLst>
            <pc:docMk/>
            <pc:sldMk cId="2212894728" sldId="1233"/>
            <ac:cxnSpMk id="30" creationId="{AF4C11E1-2F5A-E99F-AE5E-5E97F34AC9D9}"/>
          </ac:cxnSpMkLst>
        </pc:cxnChg>
        <pc:cxnChg chg="mod">
          <ac:chgData name="Ricardo Luiz Freitas" userId="122532effb8c3c75" providerId="LiveId" clId="{11044734-3777-4DE4-BF58-B2980BBDB6A8}" dt="2024-02-02T20:38:05.382" v="1669" actId="1035"/>
          <ac:cxnSpMkLst>
            <pc:docMk/>
            <pc:sldMk cId="2212894728" sldId="1233"/>
            <ac:cxnSpMk id="34" creationId="{0E029061-4960-903A-5635-C5EB05F25699}"/>
          </ac:cxnSpMkLst>
        </pc:cxnChg>
        <pc:cxnChg chg="mod">
          <ac:chgData name="Ricardo Luiz Freitas" userId="122532effb8c3c75" providerId="LiveId" clId="{11044734-3777-4DE4-BF58-B2980BBDB6A8}" dt="2024-02-02T20:38:05.382" v="1669" actId="1035"/>
          <ac:cxnSpMkLst>
            <pc:docMk/>
            <pc:sldMk cId="2212894728" sldId="1233"/>
            <ac:cxnSpMk id="35" creationId="{E39BC28C-2632-D9F7-BC60-6EDDB066921C}"/>
          </ac:cxnSpMkLst>
        </pc:cxnChg>
        <pc:cxnChg chg="mod">
          <ac:chgData name="Ricardo Luiz Freitas" userId="122532effb8c3c75" providerId="LiveId" clId="{11044734-3777-4DE4-BF58-B2980BBDB6A8}" dt="2024-02-02T20:38:05.382" v="1669" actId="1035"/>
          <ac:cxnSpMkLst>
            <pc:docMk/>
            <pc:sldMk cId="2212894728" sldId="1233"/>
            <ac:cxnSpMk id="37" creationId="{A138257B-F933-CBE9-8DC0-531070B0379F}"/>
          </ac:cxnSpMkLst>
        </pc:cxnChg>
        <pc:cxnChg chg="mod">
          <ac:chgData name="Ricardo Luiz Freitas" userId="122532effb8c3c75" providerId="LiveId" clId="{11044734-3777-4DE4-BF58-B2980BBDB6A8}" dt="2024-02-02T20:38:05.382" v="1669" actId="1035"/>
          <ac:cxnSpMkLst>
            <pc:docMk/>
            <pc:sldMk cId="2212894728" sldId="1233"/>
            <ac:cxnSpMk id="38" creationId="{D9B99C91-4713-584C-1925-BB9780B55BB6}"/>
          </ac:cxnSpMkLst>
        </pc:cxnChg>
        <pc:cxnChg chg="mod">
          <ac:chgData name="Ricardo Luiz Freitas" userId="122532effb8c3c75" providerId="LiveId" clId="{11044734-3777-4DE4-BF58-B2980BBDB6A8}" dt="2024-02-02T20:37:34.698" v="1566"/>
          <ac:cxnSpMkLst>
            <pc:docMk/>
            <pc:sldMk cId="2212894728" sldId="1233"/>
            <ac:cxnSpMk id="40" creationId="{818722AE-A94D-C628-9A9A-B0FBDEB44F75}"/>
          </ac:cxnSpMkLst>
        </pc:cxnChg>
        <pc:cxnChg chg="mod">
          <ac:chgData name="Ricardo Luiz Freitas" userId="122532effb8c3c75" providerId="LiveId" clId="{11044734-3777-4DE4-BF58-B2980BBDB6A8}" dt="2024-02-02T20:37:34.698" v="1566"/>
          <ac:cxnSpMkLst>
            <pc:docMk/>
            <pc:sldMk cId="2212894728" sldId="1233"/>
            <ac:cxnSpMk id="41" creationId="{97977A78-1D55-9D29-258D-DA2343B2C118}"/>
          </ac:cxnSpMkLst>
        </pc:cxnChg>
        <pc:cxnChg chg="mod">
          <ac:chgData name="Ricardo Luiz Freitas" userId="122532effb8c3c75" providerId="LiveId" clId="{11044734-3777-4DE4-BF58-B2980BBDB6A8}" dt="2024-02-02T20:37:34.698" v="1566"/>
          <ac:cxnSpMkLst>
            <pc:docMk/>
            <pc:sldMk cId="2212894728" sldId="1233"/>
            <ac:cxnSpMk id="43" creationId="{A8866CA3-2917-84D4-ED79-D803D84489A7}"/>
          </ac:cxnSpMkLst>
        </pc:cxnChg>
        <pc:cxnChg chg="mod">
          <ac:chgData name="Ricardo Luiz Freitas" userId="122532effb8c3c75" providerId="LiveId" clId="{11044734-3777-4DE4-BF58-B2980BBDB6A8}" dt="2024-02-02T20:37:34.698" v="1566"/>
          <ac:cxnSpMkLst>
            <pc:docMk/>
            <pc:sldMk cId="2212894728" sldId="1233"/>
            <ac:cxnSpMk id="44" creationId="{1BA34C39-4FC6-A27C-9B61-B0379F968018}"/>
          </ac:cxnSpMkLst>
        </pc:cxnChg>
      </pc:sldChg>
      <pc:sldChg chg="del">
        <pc:chgData name="Ricardo Luiz Freitas" userId="122532effb8c3c75" providerId="LiveId" clId="{11044734-3777-4DE4-BF58-B2980BBDB6A8}" dt="2024-02-02T20:00:18.600" v="2" actId="47"/>
        <pc:sldMkLst>
          <pc:docMk/>
          <pc:sldMk cId="3698485487" sldId="1233"/>
        </pc:sldMkLst>
      </pc:sldChg>
      <pc:sldChg chg="del">
        <pc:chgData name="Ricardo Luiz Freitas" userId="122532effb8c3c75" providerId="LiveId" clId="{11044734-3777-4DE4-BF58-B2980BBDB6A8}" dt="2024-02-02T20:00:18.600" v="2" actId="47"/>
        <pc:sldMkLst>
          <pc:docMk/>
          <pc:sldMk cId="1660484921" sldId="1234"/>
        </pc:sldMkLst>
      </pc:sldChg>
      <pc:sldChg chg="del">
        <pc:chgData name="Ricardo Luiz Freitas" userId="122532effb8c3c75" providerId="LiveId" clId="{11044734-3777-4DE4-BF58-B2980BBDB6A8}" dt="2024-02-02T20:00:18.600" v="2" actId="47"/>
        <pc:sldMkLst>
          <pc:docMk/>
          <pc:sldMk cId="3595513171" sldId="1235"/>
        </pc:sldMkLst>
      </pc:sldChg>
    </pc:docChg>
  </pc:docChgLst>
  <pc:docChgLst>
    <pc:chgData name="Ricardo Luiz Freitas" userId="122532effb8c3c75" providerId="LiveId" clId="{09776A46-D311-4F28-B502-2BCC712A294F}"/>
    <pc:docChg chg="undo modSld sldOrd">
      <pc:chgData name="Ricardo Luiz Freitas" userId="122532effb8c3c75" providerId="LiveId" clId="{09776A46-D311-4F28-B502-2BCC712A294F}" dt="2019-08-01T22:51:31.082" v="125" actId="113"/>
      <pc:docMkLst>
        <pc:docMk/>
      </pc:docMkLst>
      <pc:sldChg chg="modSp">
        <pc:chgData name="Ricardo Luiz Freitas" userId="122532effb8c3c75" providerId="LiveId" clId="{09776A46-D311-4F28-B502-2BCC712A294F}" dt="2019-08-01T22:47:29.727" v="73" actId="6549"/>
        <pc:sldMkLst>
          <pc:docMk/>
          <pc:sldMk cId="0" sldId="1117"/>
        </pc:sldMkLst>
        <pc:spChg chg="mod">
          <ac:chgData name="Ricardo Luiz Freitas" userId="122532effb8c3c75" providerId="LiveId" clId="{09776A46-D311-4F28-B502-2BCC712A294F}" dt="2019-08-01T22:47:29.727" v="73" actId="6549"/>
          <ac:spMkLst>
            <pc:docMk/>
            <pc:sldMk cId="0" sldId="1117"/>
            <ac:spMk id="9219" creationId="{00000000-0000-0000-0000-000000000000}"/>
          </ac:spMkLst>
        </pc:spChg>
      </pc:sldChg>
      <pc:sldChg chg="modSp ord">
        <pc:chgData name="Ricardo Luiz Freitas" userId="122532effb8c3c75" providerId="LiveId" clId="{09776A46-D311-4F28-B502-2BCC712A294F}" dt="2019-08-01T22:51:31.082" v="125" actId="113"/>
        <pc:sldMkLst>
          <pc:docMk/>
          <pc:sldMk cId="507367208" sldId="1122"/>
        </pc:sldMkLst>
        <pc:spChg chg="mod">
          <ac:chgData name="Ricardo Luiz Freitas" userId="122532effb8c3c75" providerId="LiveId" clId="{09776A46-D311-4F28-B502-2BCC712A294F}" dt="2019-08-01T22:51:31.082" v="125" actId="113"/>
          <ac:spMkLst>
            <pc:docMk/>
            <pc:sldMk cId="507367208" sldId="1122"/>
            <ac:spMk id="12291"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1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ClrTx/>
              <a:buSzTx/>
              <a:buFontTx/>
              <a:buNone/>
              <a:defRPr sz="1200">
                <a:latin typeface="Arial" charset="0"/>
              </a:defRPr>
            </a:lvl1pPr>
          </a:lstStyle>
          <a:p>
            <a:pPr>
              <a:defRPr/>
            </a:pPr>
            <a:endParaRPr lang="pt-BR"/>
          </a:p>
        </p:txBody>
      </p:sp>
      <p:sp>
        <p:nvSpPr>
          <p:cNvPr id="52121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sz="1200">
                <a:latin typeface="Arial" charset="0"/>
              </a:defRPr>
            </a:lvl1pPr>
          </a:lstStyle>
          <a:p>
            <a:pPr>
              <a:defRPr/>
            </a:pPr>
            <a:endParaRPr lang="pt-BR"/>
          </a:p>
        </p:txBody>
      </p:sp>
      <p:sp>
        <p:nvSpPr>
          <p:cNvPr id="52122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ClrTx/>
              <a:buSzTx/>
              <a:buFontTx/>
              <a:buNone/>
              <a:defRPr sz="1200">
                <a:latin typeface="Arial" charset="0"/>
              </a:defRPr>
            </a:lvl1pPr>
          </a:lstStyle>
          <a:p>
            <a:pPr>
              <a:defRPr/>
            </a:pPr>
            <a:endParaRPr lang="pt-BR"/>
          </a:p>
        </p:txBody>
      </p:sp>
      <p:sp>
        <p:nvSpPr>
          <p:cNvPr id="52122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C877728-021F-4A02-8D34-024195707F47}" type="slidenum">
              <a:rPr lang="pt-BR" altLang="pt-BR"/>
              <a:pPr>
                <a:defRPr/>
              </a:pPr>
              <a:t>‹nº›</a:t>
            </a:fld>
            <a:endParaRPr lang="pt-BR" altLang="pt-B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ClrTx/>
              <a:buSzTx/>
              <a:buFontTx/>
              <a:buNone/>
              <a:defRPr sz="1200">
                <a:latin typeface="Arial" charset="0"/>
              </a:defRPr>
            </a:lvl1pPr>
          </a:lstStyle>
          <a:p>
            <a:pPr>
              <a:defRPr/>
            </a:pPr>
            <a:endParaRPr lang="pt-BR"/>
          </a:p>
        </p:txBody>
      </p:sp>
      <p:sp>
        <p:nvSpPr>
          <p:cNvPr id="7475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lnSpc>
                <a:spcPct val="100000"/>
              </a:lnSpc>
              <a:spcBef>
                <a:spcPct val="0"/>
              </a:spcBef>
              <a:buClrTx/>
              <a:buSzTx/>
              <a:buFontTx/>
              <a:buNone/>
              <a:defRPr sz="1200">
                <a:latin typeface="Arial" charset="0"/>
              </a:defRPr>
            </a:lvl1pPr>
          </a:lstStyle>
          <a:p>
            <a:pPr>
              <a:defRPr/>
            </a:pPr>
            <a:endParaRPr lang="pt-BR"/>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7475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ClrTx/>
              <a:buSzTx/>
              <a:buFontTx/>
              <a:buNone/>
              <a:defRPr sz="1200">
                <a:latin typeface="Arial" charset="0"/>
              </a:defRPr>
            </a:lvl1pPr>
          </a:lstStyle>
          <a:p>
            <a:pPr>
              <a:defRPr/>
            </a:pPr>
            <a:endParaRPr lang="pt-BR"/>
          </a:p>
        </p:txBody>
      </p:sp>
      <p:sp>
        <p:nvSpPr>
          <p:cNvPr id="7475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0B780B8-6507-45A6-AB2B-EBCB743DF285}" type="slidenum">
              <a:rPr lang="pt-BR" altLang="pt-BR"/>
              <a:pPr>
                <a:defRP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649A82F-4140-4027-B70E-A64232005379}" type="slidenum">
              <a:rPr lang="pt-BR" altLang="pt-BR" smtClean="0"/>
              <a:pPr>
                <a:spcBef>
                  <a:spcPct val="0"/>
                </a:spcBef>
              </a:pPr>
              <a:t>1</a:t>
            </a:fld>
            <a:endParaRPr lang="pt-BR" altLang="pt-B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DE62D4-B7C2-4526-B741-F9CD2ECCD214}" type="slidenum">
              <a:rPr lang="pt-BR" altLang="pt-BR" smtClean="0"/>
              <a:pPr>
                <a:spcBef>
                  <a:spcPct val="0"/>
                </a:spcBef>
              </a:pPr>
              <a:t>53</a:t>
            </a:fld>
            <a:endParaRPr lang="pt-BR" altLang="pt-B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tLang="pt-BR">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sp>
        <p:nvSpPr>
          <p:cNvPr id="40962" name="Rectangle 2"/>
          <p:cNvSpPr>
            <a:spLocks noGrp="1" noChangeArrowheads="1"/>
          </p:cNvSpPr>
          <p:nvPr>
            <p:ph type="ctrTitle"/>
          </p:nvPr>
        </p:nvSpPr>
        <p:spPr>
          <a:xfrm>
            <a:off x="914400" y="1524000"/>
            <a:ext cx="7623175" cy="1752600"/>
          </a:xfrm>
        </p:spPr>
        <p:txBody>
          <a:bodyPr/>
          <a:lstStyle>
            <a:lvl1pPr>
              <a:defRPr sz="5000"/>
            </a:lvl1pPr>
          </a:lstStyle>
          <a:p>
            <a:r>
              <a:rPr lang="pt-BR" altLang="en-US"/>
              <a:t>Clique para editar o estilo do título mestre</a:t>
            </a:r>
          </a:p>
        </p:txBody>
      </p:sp>
      <p:sp>
        <p:nvSpPr>
          <p:cNvPr id="40963"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r>
              <a:rPr lang="pt-BR" altLang="en-US"/>
              <a:t>Clique para editar o estilo do subtítulo mestre</a:t>
            </a:r>
          </a:p>
        </p:txBody>
      </p:sp>
      <p:sp>
        <p:nvSpPr>
          <p:cNvPr id="6"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lnSpc>
                <a:spcPct val="100000"/>
              </a:lnSpc>
              <a:spcBef>
                <a:spcPct val="0"/>
              </a:spcBef>
              <a:buClrTx/>
              <a:buSzTx/>
              <a:buFontTx/>
              <a:buNone/>
              <a:defRPr sz="1200">
                <a:latin typeface="+mj-lt"/>
              </a:defRPr>
            </a:lvl1pPr>
          </a:lstStyle>
          <a:p>
            <a:pPr>
              <a:defRPr/>
            </a:pPr>
            <a:endParaRPr lang="pt-BR" altLang="en-US"/>
          </a:p>
        </p:txBody>
      </p:sp>
      <p:sp>
        <p:nvSpPr>
          <p:cNvPr id="7" name="Rectangle 5"/>
          <p:cNvSpPr>
            <a:spLocks noGrp="1" noChangeArrowheads="1"/>
          </p:cNvSpPr>
          <p:nvPr>
            <p:ph type="ftr" sz="quarter" idx="11"/>
          </p:nvPr>
        </p:nvSpPr>
        <p:spPr bwMode="auto">
          <a:xfrm>
            <a:off x="3124200" y="6243638"/>
            <a:ext cx="2895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ctr" eaLnBrk="1" hangingPunct="1">
              <a:lnSpc>
                <a:spcPct val="100000"/>
              </a:lnSpc>
              <a:spcBef>
                <a:spcPct val="0"/>
              </a:spcBef>
              <a:buClrTx/>
              <a:buSzTx/>
              <a:buFontTx/>
              <a:buNone/>
              <a:defRPr sz="1200">
                <a:latin typeface="+mj-lt"/>
              </a:defRPr>
            </a:lvl1pPr>
          </a:lstStyle>
          <a:p>
            <a:pPr>
              <a:defRPr/>
            </a:pPr>
            <a:endParaRPr lang="pt-BR" altLang="en-US"/>
          </a:p>
        </p:txBody>
      </p:sp>
      <p:sp>
        <p:nvSpPr>
          <p:cNvPr id="8" name="Rectangle 6"/>
          <p:cNvSpPr>
            <a:spLocks noGrp="1" noChangeArrowheads="1"/>
          </p:cNvSpPr>
          <p:nvPr>
            <p:ph type="sldNum" sz="quarter" idx="12"/>
          </p:nvPr>
        </p:nvSpPr>
        <p:spPr/>
        <p:txBody>
          <a:bodyPr/>
          <a:lstStyle>
            <a:lvl1pPr>
              <a:defRPr/>
            </a:lvl1pPr>
          </a:lstStyle>
          <a:p>
            <a:pPr>
              <a:defRPr/>
            </a:pPr>
            <a:fld id="{A501C902-5876-4402-B338-D5A382074210}" type="slidenum">
              <a:rPr lang="pt-BR" altLang="en-US"/>
              <a:pPr>
                <a:defRPr/>
              </a:pPr>
              <a:t>‹nº›</a:t>
            </a:fld>
            <a:endParaRPr lang="pt-BR" altLang="en-US"/>
          </a:p>
        </p:txBody>
      </p:sp>
    </p:spTree>
    <p:extLst>
      <p:ext uri="{BB962C8B-B14F-4D97-AF65-F5344CB8AC3E}">
        <p14:creationId xmlns:p14="http://schemas.microsoft.com/office/powerpoint/2010/main" val="3450736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6"/>
          <p:cNvSpPr>
            <a:spLocks noGrp="1" noChangeArrowheads="1"/>
          </p:cNvSpPr>
          <p:nvPr>
            <p:ph type="sldNum" sz="quarter" idx="10"/>
          </p:nvPr>
        </p:nvSpPr>
        <p:spPr>
          <a:ln/>
        </p:spPr>
        <p:txBody>
          <a:bodyPr/>
          <a:lstStyle>
            <a:lvl1pPr>
              <a:defRPr/>
            </a:lvl1pPr>
          </a:lstStyle>
          <a:p>
            <a:pPr>
              <a:defRPr/>
            </a:pPr>
            <a:fld id="{4838D607-59FA-49C0-ABD2-D2CB3EBE7CF7}" type="slidenum">
              <a:rPr lang="pt-BR" altLang="en-US"/>
              <a:pPr>
                <a:defRPr/>
              </a:pPr>
              <a:t>‹nº›</a:t>
            </a:fld>
            <a:endParaRPr lang="pt-BR" altLang="en-US"/>
          </a:p>
        </p:txBody>
      </p:sp>
    </p:spTree>
    <p:extLst>
      <p:ext uri="{BB962C8B-B14F-4D97-AF65-F5344CB8AC3E}">
        <p14:creationId xmlns:p14="http://schemas.microsoft.com/office/powerpoint/2010/main" val="1095881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7813"/>
            <a:ext cx="2057400" cy="5853112"/>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7813"/>
            <a:ext cx="6019800" cy="5853112"/>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6"/>
          <p:cNvSpPr>
            <a:spLocks noGrp="1" noChangeArrowheads="1"/>
          </p:cNvSpPr>
          <p:nvPr>
            <p:ph type="sldNum" sz="quarter" idx="10"/>
          </p:nvPr>
        </p:nvSpPr>
        <p:spPr>
          <a:ln/>
        </p:spPr>
        <p:txBody>
          <a:bodyPr/>
          <a:lstStyle>
            <a:lvl1pPr>
              <a:defRPr/>
            </a:lvl1pPr>
          </a:lstStyle>
          <a:p>
            <a:pPr>
              <a:defRPr/>
            </a:pPr>
            <a:fld id="{28C8CAC9-FD44-4050-8B42-91BC1BBB6EC1}" type="slidenum">
              <a:rPr lang="pt-BR" altLang="en-US"/>
              <a:pPr>
                <a:defRPr/>
              </a:pPr>
              <a:t>‹nº›</a:t>
            </a:fld>
            <a:endParaRPr lang="pt-BR" altLang="en-US"/>
          </a:p>
        </p:txBody>
      </p:sp>
    </p:spTree>
    <p:extLst>
      <p:ext uri="{BB962C8B-B14F-4D97-AF65-F5344CB8AC3E}">
        <p14:creationId xmlns:p14="http://schemas.microsoft.com/office/powerpoint/2010/main" val="1212863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7813"/>
            <a:ext cx="8229600" cy="1139825"/>
          </a:xfrm>
        </p:spPr>
        <p:txBody>
          <a:bodyPr/>
          <a:lstStyle/>
          <a:p>
            <a:r>
              <a:rPr lang="pt-BR"/>
              <a:t>Clique para editar o estilo do título mestre</a:t>
            </a:r>
          </a:p>
        </p:txBody>
      </p:sp>
      <p:sp>
        <p:nvSpPr>
          <p:cNvPr id="3" name="Espaço Reservado para Tabela 2"/>
          <p:cNvSpPr>
            <a:spLocks noGrp="1"/>
          </p:cNvSpPr>
          <p:nvPr>
            <p:ph type="tbl" idx="1"/>
          </p:nvPr>
        </p:nvSpPr>
        <p:spPr>
          <a:xfrm>
            <a:off x="457200" y="1600200"/>
            <a:ext cx="8229600" cy="4530725"/>
          </a:xfrm>
        </p:spPr>
        <p:txBody>
          <a:bodyPr/>
          <a:lstStyle/>
          <a:p>
            <a:pPr lvl="0"/>
            <a:endParaRPr lang="pt-BR" noProof="0"/>
          </a:p>
        </p:txBody>
      </p:sp>
      <p:sp>
        <p:nvSpPr>
          <p:cNvPr id="4" name="Rectangle 6"/>
          <p:cNvSpPr>
            <a:spLocks noGrp="1" noChangeArrowheads="1"/>
          </p:cNvSpPr>
          <p:nvPr>
            <p:ph type="sldNum" sz="quarter" idx="10"/>
          </p:nvPr>
        </p:nvSpPr>
        <p:spPr>
          <a:ln/>
        </p:spPr>
        <p:txBody>
          <a:bodyPr/>
          <a:lstStyle>
            <a:lvl1pPr>
              <a:defRPr/>
            </a:lvl1pPr>
          </a:lstStyle>
          <a:p>
            <a:pPr>
              <a:defRPr/>
            </a:pPr>
            <a:fld id="{9EE98AD0-D772-4E5E-9266-F8430653A109}" type="slidenum">
              <a:rPr lang="pt-BR" altLang="en-US"/>
              <a:pPr>
                <a:defRPr/>
              </a:pPr>
              <a:t>‹nº›</a:t>
            </a:fld>
            <a:endParaRPr lang="pt-BR" altLang="en-US"/>
          </a:p>
        </p:txBody>
      </p:sp>
    </p:spTree>
    <p:extLst>
      <p:ext uri="{BB962C8B-B14F-4D97-AF65-F5344CB8AC3E}">
        <p14:creationId xmlns:p14="http://schemas.microsoft.com/office/powerpoint/2010/main" val="1162611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7813"/>
            <a:ext cx="8229600" cy="1139825"/>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30725"/>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30725"/>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6"/>
          <p:cNvSpPr>
            <a:spLocks noGrp="1" noChangeArrowheads="1"/>
          </p:cNvSpPr>
          <p:nvPr>
            <p:ph type="sldNum" sz="quarter" idx="10"/>
          </p:nvPr>
        </p:nvSpPr>
        <p:spPr>
          <a:ln/>
        </p:spPr>
        <p:txBody>
          <a:bodyPr/>
          <a:lstStyle>
            <a:lvl1pPr>
              <a:defRPr/>
            </a:lvl1pPr>
          </a:lstStyle>
          <a:p>
            <a:pPr>
              <a:defRPr/>
            </a:pPr>
            <a:fld id="{6430F7FE-A84C-4977-B4CC-69453517E297}" type="slidenum">
              <a:rPr lang="pt-BR" altLang="en-US"/>
              <a:pPr>
                <a:defRPr/>
              </a:pPr>
              <a:t>‹nº›</a:t>
            </a:fld>
            <a:endParaRPr lang="pt-BR" altLang="en-US"/>
          </a:p>
        </p:txBody>
      </p:sp>
    </p:spTree>
    <p:extLst>
      <p:ext uri="{BB962C8B-B14F-4D97-AF65-F5344CB8AC3E}">
        <p14:creationId xmlns:p14="http://schemas.microsoft.com/office/powerpoint/2010/main" val="387632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ítulo e texto e 2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7813"/>
            <a:ext cx="8229600" cy="1139825"/>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457200" y="1600200"/>
            <a:ext cx="4038600" cy="4530725"/>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quarter" idx="2"/>
          </p:nvPr>
        </p:nvSpPr>
        <p:spPr>
          <a:xfrm>
            <a:off x="4648200" y="1600200"/>
            <a:ext cx="4038600" cy="2189163"/>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Conteúdo 4"/>
          <p:cNvSpPr>
            <a:spLocks noGrp="1"/>
          </p:cNvSpPr>
          <p:nvPr>
            <p:ph sz="quarter" idx="3"/>
          </p:nvPr>
        </p:nvSpPr>
        <p:spPr>
          <a:xfrm>
            <a:off x="4648200" y="3941763"/>
            <a:ext cx="4038600" cy="2189162"/>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Rectangle 6"/>
          <p:cNvSpPr>
            <a:spLocks noGrp="1" noChangeArrowheads="1"/>
          </p:cNvSpPr>
          <p:nvPr>
            <p:ph type="sldNum" sz="quarter" idx="10"/>
          </p:nvPr>
        </p:nvSpPr>
        <p:spPr>
          <a:ln/>
        </p:spPr>
        <p:txBody>
          <a:bodyPr/>
          <a:lstStyle>
            <a:lvl1pPr>
              <a:defRPr/>
            </a:lvl1pPr>
          </a:lstStyle>
          <a:p>
            <a:pPr>
              <a:defRPr/>
            </a:pPr>
            <a:fld id="{66D9DE8B-226D-44AF-BC41-9AAD53AC7C0E}" type="slidenum">
              <a:rPr lang="pt-BR" altLang="en-US"/>
              <a:pPr>
                <a:defRPr/>
              </a:pPr>
              <a:t>‹nº›</a:t>
            </a:fld>
            <a:endParaRPr lang="pt-BR" altLang="en-US"/>
          </a:p>
        </p:txBody>
      </p:sp>
    </p:spTree>
    <p:extLst>
      <p:ext uri="{BB962C8B-B14F-4D97-AF65-F5344CB8AC3E}">
        <p14:creationId xmlns:p14="http://schemas.microsoft.com/office/powerpoint/2010/main" val="753660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989184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6"/>
          <p:cNvSpPr>
            <a:spLocks noGrp="1" noChangeArrowheads="1"/>
          </p:cNvSpPr>
          <p:nvPr>
            <p:ph type="sldNum" sz="quarter" idx="10"/>
          </p:nvPr>
        </p:nvSpPr>
        <p:spPr>
          <a:ln/>
        </p:spPr>
        <p:txBody>
          <a:bodyPr/>
          <a:lstStyle>
            <a:lvl1pPr>
              <a:defRPr/>
            </a:lvl1pPr>
          </a:lstStyle>
          <a:p>
            <a:pPr>
              <a:defRPr/>
            </a:pPr>
            <a:fld id="{3D6463F1-92E5-4BBD-8C10-2E2126A38AAB}" type="slidenum">
              <a:rPr lang="pt-BR" altLang="en-US"/>
              <a:pPr>
                <a:defRPr/>
              </a:pPr>
              <a:t>‹nº›</a:t>
            </a:fld>
            <a:endParaRPr lang="pt-BR" altLang="en-US"/>
          </a:p>
        </p:txBody>
      </p:sp>
    </p:spTree>
    <p:extLst>
      <p:ext uri="{BB962C8B-B14F-4D97-AF65-F5344CB8AC3E}">
        <p14:creationId xmlns:p14="http://schemas.microsoft.com/office/powerpoint/2010/main" val="1967164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Rectangle 6"/>
          <p:cNvSpPr>
            <a:spLocks noGrp="1" noChangeArrowheads="1"/>
          </p:cNvSpPr>
          <p:nvPr>
            <p:ph type="sldNum" sz="quarter" idx="10"/>
          </p:nvPr>
        </p:nvSpPr>
        <p:spPr>
          <a:ln/>
        </p:spPr>
        <p:txBody>
          <a:bodyPr/>
          <a:lstStyle>
            <a:lvl1pPr>
              <a:defRPr/>
            </a:lvl1pPr>
          </a:lstStyle>
          <a:p>
            <a:pPr>
              <a:defRPr/>
            </a:pPr>
            <a:fld id="{BFAEF058-C0D1-4D78-9F23-1C3D3F5F5185}" type="slidenum">
              <a:rPr lang="pt-BR" altLang="en-US"/>
              <a:pPr>
                <a:defRPr/>
              </a:pPr>
              <a:t>‹nº›</a:t>
            </a:fld>
            <a:endParaRPr lang="pt-BR" altLang="en-US"/>
          </a:p>
        </p:txBody>
      </p:sp>
    </p:spTree>
    <p:extLst>
      <p:ext uri="{BB962C8B-B14F-4D97-AF65-F5344CB8AC3E}">
        <p14:creationId xmlns:p14="http://schemas.microsoft.com/office/powerpoint/2010/main" val="147571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6"/>
          <p:cNvSpPr>
            <a:spLocks noGrp="1" noChangeArrowheads="1"/>
          </p:cNvSpPr>
          <p:nvPr>
            <p:ph type="sldNum" sz="quarter" idx="10"/>
          </p:nvPr>
        </p:nvSpPr>
        <p:spPr>
          <a:ln/>
        </p:spPr>
        <p:txBody>
          <a:bodyPr/>
          <a:lstStyle>
            <a:lvl1pPr>
              <a:defRPr/>
            </a:lvl1pPr>
          </a:lstStyle>
          <a:p>
            <a:pPr>
              <a:defRPr/>
            </a:pPr>
            <a:fld id="{DBA00935-5B70-4671-9631-B280DFC506AA}" type="slidenum">
              <a:rPr lang="pt-BR" altLang="en-US"/>
              <a:pPr>
                <a:defRPr/>
              </a:pPr>
              <a:t>‹nº›</a:t>
            </a:fld>
            <a:endParaRPr lang="pt-BR" altLang="en-US"/>
          </a:p>
        </p:txBody>
      </p:sp>
    </p:spTree>
    <p:extLst>
      <p:ext uri="{BB962C8B-B14F-4D97-AF65-F5344CB8AC3E}">
        <p14:creationId xmlns:p14="http://schemas.microsoft.com/office/powerpoint/2010/main" val="2206956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6"/>
          <p:cNvSpPr>
            <a:spLocks noGrp="1" noChangeArrowheads="1"/>
          </p:cNvSpPr>
          <p:nvPr>
            <p:ph type="sldNum" sz="quarter" idx="10"/>
          </p:nvPr>
        </p:nvSpPr>
        <p:spPr>
          <a:ln/>
        </p:spPr>
        <p:txBody>
          <a:bodyPr/>
          <a:lstStyle>
            <a:lvl1pPr>
              <a:defRPr/>
            </a:lvl1pPr>
          </a:lstStyle>
          <a:p>
            <a:pPr>
              <a:defRPr/>
            </a:pPr>
            <a:fld id="{7933F317-F936-46DB-91F7-58293852F51D}" type="slidenum">
              <a:rPr lang="pt-BR" altLang="en-US"/>
              <a:pPr>
                <a:defRPr/>
              </a:pPr>
              <a:t>‹nº›</a:t>
            </a:fld>
            <a:endParaRPr lang="pt-BR" altLang="en-US"/>
          </a:p>
        </p:txBody>
      </p:sp>
    </p:spTree>
    <p:extLst>
      <p:ext uri="{BB962C8B-B14F-4D97-AF65-F5344CB8AC3E}">
        <p14:creationId xmlns:p14="http://schemas.microsoft.com/office/powerpoint/2010/main" val="3016440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6"/>
          <p:cNvSpPr>
            <a:spLocks noGrp="1" noChangeArrowheads="1"/>
          </p:cNvSpPr>
          <p:nvPr>
            <p:ph type="sldNum" sz="quarter" idx="10"/>
          </p:nvPr>
        </p:nvSpPr>
        <p:spPr>
          <a:ln/>
        </p:spPr>
        <p:txBody>
          <a:bodyPr/>
          <a:lstStyle>
            <a:lvl1pPr>
              <a:defRPr/>
            </a:lvl1pPr>
          </a:lstStyle>
          <a:p>
            <a:pPr>
              <a:defRPr/>
            </a:pPr>
            <a:fld id="{AA67709A-8958-4297-9A64-922EE62B84A6}" type="slidenum">
              <a:rPr lang="pt-BR" altLang="en-US"/>
              <a:pPr>
                <a:defRPr/>
              </a:pPr>
              <a:t>‹nº›</a:t>
            </a:fld>
            <a:endParaRPr lang="pt-BR" altLang="en-US"/>
          </a:p>
        </p:txBody>
      </p:sp>
    </p:spTree>
    <p:extLst>
      <p:ext uri="{BB962C8B-B14F-4D97-AF65-F5344CB8AC3E}">
        <p14:creationId xmlns:p14="http://schemas.microsoft.com/office/powerpoint/2010/main" val="3207749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1B019D9-C3AB-4625-A829-F7496B273D6C}" type="slidenum">
              <a:rPr lang="pt-BR" altLang="en-US"/>
              <a:pPr>
                <a:defRPr/>
              </a:pPr>
              <a:t>‹nº›</a:t>
            </a:fld>
            <a:endParaRPr lang="pt-BR" altLang="en-US"/>
          </a:p>
        </p:txBody>
      </p:sp>
    </p:spTree>
    <p:extLst>
      <p:ext uri="{BB962C8B-B14F-4D97-AF65-F5344CB8AC3E}">
        <p14:creationId xmlns:p14="http://schemas.microsoft.com/office/powerpoint/2010/main" val="3001788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6"/>
          <p:cNvSpPr>
            <a:spLocks noGrp="1" noChangeArrowheads="1"/>
          </p:cNvSpPr>
          <p:nvPr>
            <p:ph type="sldNum" sz="quarter" idx="10"/>
          </p:nvPr>
        </p:nvSpPr>
        <p:spPr>
          <a:ln/>
        </p:spPr>
        <p:txBody>
          <a:bodyPr/>
          <a:lstStyle>
            <a:lvl1pPr>
              <a:defRPr/>
            </a:lvl1pPr>
          </a:lstStyle>
          <a:p>
            <a:pPr>
              <a:defRPr/>
            </a:pPr>
            <a:fld id="{DD12F8D1-3E22-433D-B00E-1E128667CB80}" type="slidenum">
              <a:rPr lang="pt-BR" altLang="en-US"/>
              <a:pPr>
                <a:defRPr/>
              </a:pPr>
              <a:t>‹nº›</a:t>
            </a:fld>
            <a:endParaRPr lang="pt-BR" altLang="en-US"/>
          </a:p>
        </p:txBody>
      </p:sp>
    </p:spTree>
    <p:extLst>
      <p:ext uri="{BB962C8B-B14F-4D97-AF65-F5344CB8AC3E}">
        <p14:creationId xmlns:p14="http://schemas.microsoft.com/office/powerpoint/2010/main" val="525922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6"/>
          <p:cNvSpPr>
            <a:spLocks noGrp="1" noChangeArrowheads="1"/>
          </p:cNvSpPr>
          <p:nvPr>
            <p:ph type="sldNum" sz="quarter" idx="10"/>
          </p:nvPr>
        </p:nvSpPr>
        <p:spPr>
          <a:ln/>
        </p:spPr>
        <p:txBody>
          <a:bodyPr/>
          <a:lstStyle>
            <a:lvl1pPr>
              <a:defRPr/>
            </a:lvl1pPr>
          </a:lstStyle>
          <a:p>
            <a:pPr>
              <a:defRPr/>
            </a:pPr>
            <a:fld id="{A1A2D13E-1D7D-49F7-9E2A-4833BB8FDCD9}" type="slidenum">
              <a:rPr lang="pt-BR" altLang="en-US"/>
              <a:pPr>
                <a:defRPr/>
              </a:pPr>
              <a:t>‹nº›</a:t>
            </a:fld>
            <a:endParaRPr lang="pt-BR" altLang="en-US"/>
          </a:p>
        </p:txBody>
      </p:sp>
    </p:spTree>
    <p:extLst>
      <p:ext uri="{BB962C8B-B14F-4D97-AF65-F5344CB8AC3E}">
        <p14:creationId xmlns:p14="http://schemas.microsoft.com/office/powerpoint/2010/main" val="276145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en-US"/>
              <a:t>Clique para editar o estilo do título mestre</a:t>
            </a:r>
          </a:p>
        </p:txBody>
      </p:sp>
      <p:sp>
        <p:nvSpPr>
          <p:cNvPr id="1027" name="Rectangle 3"/>
          <p:cNvSpPr>
            <a:spLocks noGrp="1" noChangeArrowheads="1"/>
          </p:cNvSpPr>
          <p:nvPr>
            <p:ph type="body" idx="1"/>
          </p:nvPr>
        </p:nvSpPr>
        <p:spPr bwMode="auto">
          <a:xfrm>
            <a:off x="457200" y="1600200"/>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en-US"/>
              <a:t>Clique para editar os estilos do texto mestre</a:t>
            </a:r>
          </a:p>
          <a:p>
            <a:pPr lvl="1"/>
            <a:r>
              <a:rPr lang="pt-BR" altLang="en-US"/>
              <a:t>Segundo nível</a:t>
            </a:r>
          </a:p>
          <a:p>
            <a:pPr lvl="2"/>
            <a:r>
              <a:rPr lang="pt-BR" altLang="en-US"/>
              <a:t>Terceiro nível</a:t>
            </a:r>
          </a:p>
          <a:p>
            <a:pPr lvl="3"/>
            <a:r>
              <a:rPr lang="pt-BR" altLang="en-US"/>
              <a:t>Quarto nível</a:t>
            </a:r>
          </a:p>
          <a:p>
            <a:pPr lvl="4"/>
            <a:r>
              <a:rPr lang="pt-BR" altLang="en-US"/>
              <a:t>Quinto nível</a:t>
            </a:r>
          </a:p>
        </p:txBody>
      </p:sp>
      <p:sp>
        <p:nvSpPr>
          <p:cNvPr id="39942" name="Rectangle 6"/>
          <p:cNvSpPr>
            <a:spLocks noGrp="1" noChangeArrowheads="1"/>
          </p:cNvSpPr>
          <p:nvPr>
            <p:ph type="sldNum" sz="quarter" idx="4"/>
          </p:nvPr>
        </p:nvSpPr>
        <p:spPr bwMode="auto">
          <a:xfrm>
            <a:off x="8686800" y="-151603"/>
            <a:ext cx="457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D3EB9F45-F53C-46A8-ABD5-4DD514F6C2DA}" type="slidenum">
              <a:rPr lang="pt-BR" altLang="en-US"/>
              <a:pPr>
                <a:defRPr/>
              </a:pPr>
              <a:t>‹nº›</a:t>
            </a:fld>
            <a:endParaRPr lang="pt-BR" altLang="en-US"/>
          </a:p>
        </p:txBody>
      </p:sp>
      <p:sp>
        <p:nvSpPr>
          <p:cNvPr id="1029" name="Freeform 7"/>
          <p:cNvSpPr>
            <a:spLocks noChangeArrowheads="1"/>
          </p:cNvSpPr>
          <p:nvPr/>
        </p:nvSpPr>
        <p:spPr bwMode="auto">
          <a:xfrm>
            <a:off x="381000" y="228600"/>
            <a:ext cx="8229600" cy="6096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pt-BR"/>
          </a:p>
        </p:txBody>
      </p:sp>
      <p:sp>
        <p:nvSpPr>
          <p:cNvPr id="1030" name="Line 8"/>
          <p:cNvSpPr>
            <a:spLocks noChangeShapeType="1"/>
          </p:cNvSpPr>
          <p:nvPr/>
        </p:nvSpPr>
        <p:spPr bwMode="auto">
          <a:xfrm>
            <a:off x="457200" y="617220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pt-BR"/>
          </a:p>
        </p:txBody>
      </p:sp>
      <p:pic>
        <p:nvPicPr>
          <p:cNvPr id="3" name="Imagem 2" descr="Logotipo, nome da empresa&#10;&#10;Descrição gerada automaticamente">
            <a:extLst>
              <a:ext uri="{FF2B5EF4-FFF2-40B4-BE49-F238E27FC236}">
                <a16:creationId xmlns:a16="http://schemas.microsoft.com/office/drawing/2014/main" id="{F3C1C0BB-F88F-079E-D869-44F099EC61AC}"/>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7884368" y="6192587"/>
            <a:ext cx="802432" cy="569112"/>
          </a:xfrm>
          <a:prstGeom prst="rect">
            <a:avLst/>
          </a:prstGeom>
        </p:spPr>
      </p:pic>
    </p:spTree>
  </p:cSld>
  <p:clrMap bg1="lt1" tx1="dk1" bg2="lt2" tx2="dk2" accent1="accent1" accent2="accent2" accent3="accent3" accent4="accent4" accent5="accent5" accent6="accent6" hlink="hlink" folHlink="folHlink"/>
  <p:sldLayoutIdLst>
    <p:sldLayoutId id="2147488673" r:id="rId1"/>
    <p:sldLayoutId id="2147488660" r:id="rId2"/>
    <p:sldLayoutId id="2147488661" r:id="rId3"/>
    <p:sldLayoutId id="2147488662" r:id="rId4"/>
    <p:sldLayoutId id="2147488663" r:id="rId5"/>
    <p:sldLayoutId id="2147488664" r:id="rId6"/>
    <p:sldLayoutId id="2147488665" r:id="rId7"/>
    <p:sldLayoutId id="2147488666" r:id="rId8"/>
    <p:sldLayoutId id="2147488667" r:id="rId9"/>
    <p:sldLayoutId id="2147488668" r:id="rId10"/>
    <p:sldLayoutId id="2147488669" r:id="rId11"/>
    <p:sldLayoutId id="2147488670" r:id="rId12"/>
    <p:sldLayoutId id="2147488671" r:id="rId13"/>
    <p:sldLayoutId id="2147488672" r:id="rId14"/>
    <p:sldLayoutId id="2147488674" r:id="rId15"/>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icardo.freitas@academico.domhelder.edu.b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15.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dgxfJeC_Lwc" TargetMode="External"/><Relationship Id="rId2" Type="http://schemas.openxmlformats.org/officeDocument/2006/relationships/hyperlink" Target="https://www.youtube.com/watch?v=hCBK1h5W6XI"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53.xml.rels><?xml version="1.0" encoding="UTF-8" standalone="yes"?>
<Relationships xmlns="http://schemas.openxmlformats.org/package/2006/relationships"><Relationship Id="rId3" Type="http://schemas.openxmlformats.org/officeDocument/2006/relationships/hyperlink" Target="mailto:ricardo.freitas@academico.domhelder.edu.b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ítulo 1"/>
          <p:cNvSpPr>
            <a:spLocks noGrp="1"/>
          </p:cNvSpPr>
          <p:nvPr>
            <p:ph type="ctrTitle"/>
          </p:nvPr>
        </p:nvSpPr>
        <p:spPr>
          <a:xfrm>
            <a:off x="914400" y="1124744"/>
            <a:ext cx="7623175" cy="968375"/>
          </a:xfrm>
        </p:spPr>
        <p:txBody>
          <a:bodyPr/>
          <a:lstStyle/>
          <a:p>
            <a:pPr algn="l"/>
            <a:br>
              <a:rPr lang="pt-BR" sz="1800" b="0" i="0" u="none" strike="noStrike" baseline="0" dirty="0">
                <a:solidFill>
                  <a:srgbClr val="000000"/>
                </a:solidFill>
                <a:latin typeface="Garamond" panose="02020404030301010803" pitchFamily="18" charset="0"/>
              </a:rPr>
            </a:br>
            <a:r>
              <a:rPr lang="pt-BR" sz="1800" b="0" i="0" u="none" strike="noStrike" baseline="0" dirty="0">
                <a:solidFill>
                  <a:srgbClr val="000000"/>
                </a:solidFill>
                <a:latin typeface="Garamond" panose="02020404030301010803" pitchFamily="18" charset="0"/>
              </a:rPr>
              <a:t> </a:t>
            </a:r>
            <a:r>
              <a:rPr lang="pt-BR" dirty="0"/>
              <a:t>Robótica</a:t>
            </a:r>
            <a:endParaRPr lang="pt-BR" altLang="pt-BR" sz="1800" dirty="0">
              <a:solidFill>
                <a:srgbClr val="000000"/>
              </a:solidFill>
              <a:latin typeface="Garamond" panose="02020404030301010803" pitchFamily="18" charset="0"/>
            </a:endParaRPr>
          </a:p>
        </p:txBody>
      </p:sp>
      <p:sp>
        <p:nvSpPr>
          <p:cNvPr id="4" name="Rectangle 3">
            <a:extLst>
              <a:ext uri="{FF2B5EF4-FFF2-40B4-BE49-F238E27FC236}">
                <a16:creationId xmlns:a16="http://schemas.microsoft.com/office/drawing/2014/main" id="{96524F40-4C36-137A-80A3-F09DBCFD4A34}"/>
              </a:ext>
            </a:extLst>
          </p:cNvPr>
          <p:cNvSpPr>
            <a:spLocks noGrp="1" noChangeArrowheads="1"/>
          </p:cNvSpPr>
          <p:nvPr>
            <p:ph type="subTitle" idx="1"/>
          </p:nvPr>
        </p:nvSpPr>
        <p:spPr>
          <a:xfrm>
            <a:off x="898611" y="2953569"/>
            <a:ext cx="7346776" cy="979487"/>
          </a:xfrm>
        </p:spPr>
        <p:txBody>
          <a:bodyPr/>
          <a:lstStyle/>
          <a:p>
            <a:pPr eaLnBrk="1" hangingPunct="1">
              <a:lnSpc>
                <a:spcPct val="90000"/>
              </a:lnSpc>
            </a:pPr>
            <a:r>
              <a:rPr lang="pt-BR" altLang="pt-BR" dirty="0"/>
              <a:t>Prof. Ricardo Luiz de Freitas</a:t>
            </a:r>
          </a:p>
          <a:p>
            <a:pPr eaLnBrk="1" hangingPunct="1">
              <a:lnSpc>
                <a:spcPct val="90000"/>
              </a:lnSpc>
            </a:pPr>
            <a:r>
              <a:rPr lang="pt-BR" altLang="pt-BR" dirty="0">
                <a:hlinkClick r:id="rId3"/>
              </a:rPr>
              <a:t>ricardo.freitas@academico.domhelder.edu.br</a:t>
            </a:r>
            <a:r>
              <a:rPr lang="pt-BR" altLang="pt-BR" dirty="0"/>
              <a:t> </a:t>
            </a:r>
          </a:p>
        </p:txBody>
      </p:sp>
      <p:pic>
        <p:nvPicPr>
          <p:cNvPr id="5" name="Imagem 4" descr="Logotipo, nome da empresa&#10;&#10;Descrição gerada automaticamente">
            <a:extLst>
              <a:ext uri="{FF2B5EF4-FFF2-40B4-BE49-F238E27FC236}">
                <a16:creationId xmlns:a16="http://schemas.microsoft.com/office/drawing/2014/main" id="{AC479069-1F8C-8CB9-3D03-87851C6C4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1619" y="5085184"/>
            <a:ext cx="2220761" cy="1575039"/>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800B933B-615B-DA49-C8FC-7080C9DA5281}"/>
              </a:ext>
            </a:extLst>
          </p:cNvPr>
          <p:cNvSpPr>
            <a:spLocks noGrp="1"/>
          </p:cNvSpPr>
          <p:nvPr>
            <p:ph type="sldNum" sz="quarter" idx="10"/>
          </p:nvPr>
        </p:nvSpPr>
        <p:spPr/>
        <p:txBody>
          <a:bodyPr/>
          <a:lstStyle/>
          <a:p>
            <a:pPr>
              <a:defRPr/>
            </a:pPr>
            <a:fld id="{3D6463F1-92E5-4BBD-8C10-2E2126A38AAB}" type="slidenum">
              <a:rPr lang="pt-BR" altLang="en-US" smtClean="0"/>
              <a:pPr>
                <a:defRPr/>
              </a:pPr>
              <a:t>10</a:t>
            </a:fld>
            <a:endParaRPr lang="pt-BR" altLang="en-US"/>
          </a:p>
        </p:txBody>
      </p:sp>
      <p:pic>
        <p:nvPicPr>
          <p:cNvPr id="1030" name="Picture 6" descr="Ameca, o robô humanoide que chamou atenção na CES 2022 | Exame">
            <a:extLst>
              <a:ext uri="{FF2B5EF4-FFF2-40B4-BE49-F238E27FC236}">
                <a16:creationId xmlns:a16="http://schemas.microsoft.com/office/drawing/2014/main" id="{6FEA3B5B-C37F-13E5-2176-945FFDEB9D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13" t="6601" r="24013"/>
          <a:stretch/>
        </p:blipFill>
        <p:spPr bwMode="auto">
          <a:xfrm>
            <a:off x="1807176" y="415267"/>
            <a:ext cx="5472608" cy="553187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4" descr="Babá eletrônica tuya alexa echo, wi-fi, áudio bidirecional, câmera robô,  rede hd 1080p, ip, visão">
            <a:extLst>
              <a:ext uri="{FF2B5EF4-FFF2-40B4-BE49-F238E27FC236}">
                <a16:creationId xmlns:a16="http://schemas.microsoft.com/office/drawing/2014/main" id="{2D694EDC-2EDE-C71A-EC45-B2C5E93F1D7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44163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29" y="310708"/>
            <a:ext cx="6307260" cy="58051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8377" y="428749"/>
            <a:ext cx="8460432" cy="55588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9610" y="307946"/>
            <a:ext cx="5112568" cy="5760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6842" y="371008"/>
            <a:ext cx="6192688" cy="568863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71680" y="332656"/>
            <a:ext cx="5400640" cy="580526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91680" y="332656"/>
            <a:ext cx="5688632" cy="5760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51720" y="357268"/>
            <a:ext cx="5276076" cy="56389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800B933B-615B-DA49-C8FC-7080C9DA5281}"/>
              </a:ext>
            </a:extLst>
          </p:cNvPr>
          <p:cNvSpPr>
            <a:spLocks noGrp="1"/>
          </p:cNvSpPr>
          <p:nvPr>
            <p:ph type="sldNum" sz="quarter" idx="10"/>
          </p:nvPr>
        </p:nvSpPr>
        <p:spPr/>
        <p:txBody>
          <a:bodyPr/>
          <a:lstStyle/>
          <a:p>
            <a:pPr>
              <a:defRPr/>
            </a:pPr>
            <a:fld id="{3D6463F1-92E5-4BBD-8C10-2E2126A38AAB}" type="slidenum">
              <a:rPr lang="pt-BR" altLang="en-US" smtClean="0"/>
              <a:pPr>
                <a:defRPr/>
              </a:pPr>
              <a:t>18</a:t>
            </a:fld>
            <a:endParaRPr lang="pt-BR" altLang="en-US"/>
          </a:p>
        </p:txBody>
      </p:sp>
      <p:pic>
        <p:nvPicPr>
          <p:cNvPr id="1026" name="Picture 2" descr="De drones a robôs cirurgiões, “Mostra de Robótica” da USP em São Carlos  traz novidades do setor – Jornal da USP">
            <a:extLst>
              <a:ext uri="{FF2B5EF4-FFF2-40B4-BE49-F238E27FC236}">
                <a16:creationId xmlns:a16="http://schemas.microsoft.com/office/drawing/2014/main" id="{B8A0BB05-E7B2-5076-478D-EFB1B04492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26" r="14091"/>
          <a:stretch/>
        </p:blipFill>
        <p:spPr bwMode="auto">
          <a:xfrm>
            <a:off x="744059" y="321362"/>
            <a:ext cx="7510315" cy="571569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4" descr="Babá eletrônica tuya alexa echo, wi-fi, áudio bidirecional, câmera robô,  rede hd 1080p, ip, visão">
            <a:extLst>
              <a:ext uri="{FF2B5EF4-FFF2-40B4-BE49-F238E27FC236}">
                <a16:creationId xmlns:a16="http://schemas.microsoft.com/office/drawing/2014/main" id="{2D694EDC-2EDE-C71A-EC45-B2C5E93F1D7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15561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6413" y="373132"/>
            <a:ext cx="7722604" cy="56886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80357-B1A2-53DD-E226-ABEE2B692653}"/>
              </a:ext>
            </a:extLst>
          </p:cNvPr>
          <p:cNvSpPr>
            <a:spLocks noGrp="1"/>
          </p:cNvSpPr>
          <p:nvPr>
            <p:ph type="title"/>
          </p:nvPr>
        </p:nvSpPr>
        <p:spPr/>
        <p:txBody>
          <a:bodyPr/>
          <a:lstStyle/>
          <a:p>
            <a:r>
              <a:rPr lang="pt-BR" altLang="pt-BR" dirty="0"/>
              <a:t>Conceitos Gerais</a:t>
            </a:r>
            <a:endParaRPr lang="pt-BR" dirty="0"/>
          </a:p>
        </p:txBody>
      </p:sp>
      <p:sp>
        <p:nvSpPr>
          <p:cNvPr id="3" name="Espaço Reservado para Conteúdo 2">
            <a:extLst>
              <a:ext uri="{FF2B5EF4-FFF2-40B4-BE49-F238E27FC236}">
                <a16:creationId xmlns:a16="http://schemas.microsoft.com/office/drawing/2014/main" id="{C8458345-0250-75F6-8FD3-48BEB021A250}"/>
              </a:ext>
            </a:extLst>
          </p:cNvPr>
          <p:cNvSpPr>
            <a:spLocks noGrp="1"/>
          </p:cNvSpPr>
          <p:nvPr>
            <p:ph idx="1"/>
          </p:nvPr>
        </p:nvSpPr>
        <p:spPr>
          <a:xfrm>
            <a:off x="457200" y="1196752"/>
            <a:ext cx="8229600" cy="4934173"/>
          </a:xfrm>
        </p:spPr>
        <p:txBody>
          <a:bodyPr/>
          <a:lstStyle/>
          <a:p>
            <a:r>
              <a:rPr lang="pt-BR" altLang="pt-BR" sz="4000" dirty="0"/>
              <a:t>Conceitos Gerais</a:t>
            </a:r>
          </a:p>
          <a:p>
            <a:r>
              <a:rPr lang="pt-BR" altLang="pt-BR" sz="4000" dirty="0"/>
              <a:t>Robôs</a:t>
            </a:r>
          </a:p>
          <a:p>
            <a:r>
              <a:rPr lang="pt-BR" altLang="pt-BR" sz="4000" dirty="0"/>
              <a:t>Sensores</a:t>
            </a:r>
          </a:p>
          <a:p>
            <a:r>
              <a:rPr lang="pt-BR" altLang="pt-BR" sz="4000" dirty="0"/>
              <a:t>Atuadores</a:t>
            </a:r>
          </a:p>
        </p:txBody>
      </p:sp>
      <p:sp>
        <p:nvSpPr>
          <p:cNvPr id="4" name="Espaço Reservado para Número de Slide 3">
            <a:extLst>
              <a:ext uri="{FF2B5EF4-FFF2-40B4-BE49-F238E27FC236}">
                <a16:creationId xmlns:a16="http://schemas.microsoft.com/office/drawing/2014/main" id="{86DB56BD-E21A-D7C1-B2D2-A1C5022573EE}"/>
              </a:ext>
            </a:extLst>
          </p:cNvPr>
          <p:cNvSpPr>
            <a:spLocks noGrp="1"/>
          </p:cNvSpPr>
          <p:nvPr>
            <p:ph type="sldNum" sz="quarter" idx="10"/>
          </p:nvPr>
        </p:nvSpPr>
        <p:spPr/>
        <p:txBody>
          <a:bodyPr/>
          <a:lstStyle/>
          <a:p>
            <a:pPr>
              <a:defRPr/>
            </a:pPr>
            <a:fld id="{3D6463F1-92E5-4BBD-8C10-2E2126A38AAB}" type="slidenum">
              <a:rPr lang="pt-BR" altLang="en-US" smtClean="0"/>
              <a:pPr>
                <a:defRPr/>
              </a:pPr>
              <a:t>2</a:t>
            </a:fld>
            <a:endParaRPr lang="pt-BR" altLang="en-US"/>
          </a:p>
        </p:txBody>
      </p:sp>
      <p:pic>
        <p:nvPicPr>
          <p:cNvPr id="6" name="object 2">
            <a:extLst>
              <a:ext uri="{FF2B5EF4-FFF2-40B4-BE49-F238E27FC236}">
                <a16:creationId xmlns:a16="http://schemas.microsoft.com/office/drawing/2014/main" id="{FC5CCF26-5097-61CB-94C6-5517471AC1DB}"/>
              </a:ext>
            </a:extLst>
          </p:cNvPr>
          <p:cNvPicPr/>
          <p:nvPr/>
        </p:nvPicPr>
        <p:blipFill>
          <a:blip r:embed="rId2" cstate="print"/>
          <a:stretch>
            <a:fillRect/>
          </a:stretch>
        </p:blipFill>
        <p:spPr>
          <a:xfrm flipH="1">
            <a:off x="5076056" y="2132856"/>
            <a:ext cx="2808312" cy="3561506"/>
          </a:xfrm>
          <a:prstGeom prst="rect">
            <a:avLst/>
          </a:prstGeom>
        </p:spPr>
      </p:pic>
    </p:spTree>
    <p:extLst>
      <p:ext uri="{BB962C8B-B14F-4D97-AF65-F5344CB8AC3E}">
        <p14:creationId xmlns:p14="http://schemas.microsoft.com/office/powerpoint/2010/main" val="1153988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968195" y="391022"/>
            <a:ext cx="5112568" cy="5544616"/>
          </a:xfrm>
          <a:prstGeom prst="rect">
            <a:avLst/>
          </a:prstGeom>
        </p:spPr>
      </p:pic>
    </p:spTree>
    <p:extLst>
      <p:ext uri="{BB962C8B-B14F-4D97-AF65-F5344CB8AC3E}">
        <p14:creationId xmlns:p14="http://schemas.microsoft.com/office/powerpoint/2010/main" val="3832302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44382" y="332656"/>
            <a:ext cx="5688632" cy="568863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21804" y="310068"/>
            <a:ext cx="8100392" cy="573325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59632" y="620688"/>
            <a:ext cx="6942860" cy="532028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99002"/>
            <a:ext cx="3027948" cy="659796"/>
          </a:xfrm>
          <a:prstGeom prst="rect">
            <a:avLst/>
          </a:prstGeom>
        </p:spPr>
        <p:txBody>
          <a:bodyPr vert="horz" wrap="square" lIns="0" tIns="13335" rIns="0" bIns="0" rtlCol="0">
            <a:spAutoFit/>
          </a:bodyPr>
          <a:lstStyle/>
          <a:p>
            <a:pPr marL="12700">
              <a:lnSpc>
                <a:spcPct val="100000"/>
              </a:lnSpc>
              <a:spcBef>
                <a:spcPts val="105"/>
              </a:spcBef>
            </a:pPr>
            <a:r>
              <a:rPr spc="-5" dirty="0"/>
              <a:t>Fic</a:t>
            </a:r>
            <a:r>
              <a:rPr spc="-50" dirty="0"/>
              <a:t>ç</a:t>
            </a:r>
            <a:r>
              <a:rPr dirty="0"/>
              <a:t>ão</a:t>
            </a:r>
          </a:p>
        </p:txBody>
      </p:sp>
      <p:pic>
        <p:nvPicPr>
          <p:cNvPr id="4" name="object 4"/>
          <p:cNvPicPr/>
          <p:nvPr/>
        </p:nvPicPr>
        <p:blipFill>
          <a:blip r:embed="rId2" cstate="print"/>
          <a:stretch>
            <a:fillRect/>
          </a:stretch>
        </p:blipFill>
        <p:spPr>
          <a:xfrm>
            <a:off x="5220072" y="1484784"/>
            <a:ext cx="3168352" cy="4320481"/>
          </a:xfrm>
          <a:prstGeom prst="rect">
            <a:avLst/>
          </a:prstGeom>
        </p:spPr>
      </p:pic>
      <p:pic>
        <p:nvPicPr>
          <p:cNvPr id="5" name="object 2"/>
          <p:cNvPicPr/>
          <p:nvPr/>
        </p:nvPicPr>
        <p:blipFill>
          <a:blip r:embed="rId3" cstate="print"/>
          <a:stretch>
            <a:fillRect/>
          </a:stretch>
        </p:blipFill>
        <p:spPr>
          <a:xfrm>
            <a:off x="832737" y="1340767"/>
            <a:ext cx="3960440" cy="2736305"/>
          </a:xfrm>
          <a:prstGeom prst="rect">
            <a:avLst/>
          </a:prstGeom>
        </p:spPr>
      </p:pic>
      <p:pic>
        <p:nvPicPr>
          <p:cNvPr id="6" name="Picture 6" descr="Avaliação do melhor ao pior filme de Exterminador do Futuro | Lucky Nugget  Blog">
            <a:extLst>
              <a:ext uri="{FF2B5EF4-FFF2-40B4-BE49-F238E27FC236}">
                <a16:creationId xmlns:a16="http://schemas.microsoft.com/office/drawing/2014/main" id="{5F370FDB-081C-B7FE-CDC8-834E05D205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4368"/>
          <a:stretch/>
        </p:blipFill>
        <p:spPr bwMode="auto">
          <a:xfrm>
            <a:off x="827584" y="4221088"/>
            <a:ext cx="3965593" cy="1835150"/>
          </a:xfrm>
          <a:prstGeom prst="rect">
            <a:avLst/>
          </a:prstGeom>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99002"/>
            <a:ext cx="3027948" cy="659796"/>
          </a:xfrm>
          <a:prstGeom prst="rect">
            <a:avLst/>
          </a:prstGeom>
        </p:spPr>
        <p:txBody>
          <a:bodyPr vert="horz" wrap="square" lIns="0" tIns="13335" rIns="0" bIns="0" rtlCol="0">
            <a:spAutoFit/>
          </a:bodyPr>
          <a:lstStyle/>
          <a:p>
            <a:pPr marL="12700">
              <a:lnSpc>
                <a:spcPct val="100000"/>
              </a:lnSpc>
              <a:spcBef>
                <a:spcPts val="105"/>
              </a:spcBef>
            </a:pPr>
            <a:r>
              <a:rPr spc="-5" dirty="0"/>
              <a:t>Fic</a:t>
            </a:r>
            <a:r>
              <a:rPr spc="-50" dirty="0"/>
              <a:t>ç</a:t>
            </a:r>
            <a:r>
              <a:rPr dirty="0"/>
              <a:t>ão</a:t>
            </a:r>
          </a:p>
        </p:txBody>
      </p:sp>
      <p:sp>
        <p:nvSpPr>
          <p:cNvPr id="3" name="object 3"/>
          <p:cNvSpPr txBox="1"/>
          <p:nvPr/>
        </p:nvSpPr>
        <p:spPr>
          <a:xfrm>
            <a:off x="684151" y="1124744"/>
            <a:ext cx="7776281" cy="2834109"/>
          </a:xfrm>
          <a:prstGeom prst="rect">
            <a:avLst/>
          </a:prstGeom>
        </p:spPr>
        <p:txBody>
          <a:bodyPr vert="horz" wrap="square" lIns="0" tIns="12700" rIns="0" bIns="0" rtlCol="0">
            <a:spAutoFit/>
          </a:bodyPr>
          <a:lstStyle/>
          <a:p>
            <a:pPr marL="355600" indent="-343535">
              <a:lnSpc>
                <a:spcPct val="100000"/>
              </a:lnSpc>
              <a:spcBef>
                <a:spcPts val="100"/>
              </a:spcBef>
              <a:buFont typeface="Arial MT"/>
              <a:buChar char="•"/>
              <a:tabLst>
                <a:tab pos="355600" algn="l"/>
                <a:tab pos="356235" algn="l"/>
              </a:tabLst>
            </a:pPr>
            <a:r>
              <a:rPr sz="2800" dirty="0">
                <a:solidFill>
                  <a:srgbClr val="374151"/>
                </a:solidFill>
                <a:latin typeface="Söhne"/>
              </a:rPr>
              <a:t>Isaac Asimov</a:t>
            </a:r>
            <a:r>
              <a:rPr lang="pt-BR" sz="2800" dirty="0">
                <a:solidFill>
                  <a:srgbClr val="374151"/>
                </a:solidFill>
                <a:latin typeface="Söhne"/>
              </a:rPr>
              <a:t> e suas </a:t>
            </a:r>
            <a:r>
              <a:rPr sz="2800" b="1" dirty="0">
                <a:solidFill>
                  <a:srgbClr val="374151"/>
                </a:solidFill>
                <a:latin typeface="Söhne"/>
              </a:rPr>
              <a:t>Leis da </a:t>
            </a:r>
            <a:r>
              <a:rPr sz="2800" b="1" dirty="0" err="1">
                <a:solidFill>
                  <a:srgbClr val="374151"/>
                </a:solidFill>
                <a:latin typeface="Söhne"/>
              </a:rPr>
              <a:t>Robótica</a:t>
            </a:r>
            <a:r>
              <a:rPr lang="pt-BR" sz="2800" dirty="0">
                <a:solidFill>
                  <a:srgbClr val="374151"/>
                </a:solidFill>
                <a:latin typeface="Söhne"/>
              </a:rPr>
              <a:t>:</a:t>
            </a:r>
          </a:p>
          <a:p>
            <a:pPr marL="355600" indent="-343535">
              <a:lnSpc>
                <a:spcPct val="100000"/>
              </a:lnSpc>
              <a:spcBef>
                <a:spcPts val="100"/>
              </a:spcBef>
              <a:buFont typeface="Arial MT"/>
              <a:buChar char="•"/>
              <a:tabLst>
                <a:tab pos="355600" algn="l"/>
                <a:tab pos="356235" algn="l"/>
              </a:tabLst>
            </a:pPr>
            <a:endParaRPr lang="pt-BR" sz="1400" dirty="0">
              <a:solidFill>
                <a:srgbClr val="374151"/>
              </a:solidFill>
              <a:latin typeface="Söhne"/>
            </a:endParaRPr>
          </a:p>
          <a:p>
            <a:pPr marL="361950" lvl="1" indent="-266700">
              <a:spcBef>
                <a:spcPts val="100"/>
              </a:spcBef>
              <a:buFont typeface="+mj-lt"/>
              <a:buAutoNum type="arabicParenR"/>
              <a:tabLst>
                <a:tab pos="355600" algn="l"/>
                <a:tab pos="356235" algn="l"/>
              </a:tabLst>
            </a:pPr>
            <a:r>
              <a:rPr lang="pt-BR" sz="2300" dirty="0">
                <a:solidFill>
                  <a:srgbClr val="374151"/>
                </a:solidFill>
                <a:latin typeface="Söhne"/>
              </a:rPr>
              <a:t> </a:t>
            </a:r>
            <a:r>
              <a:rPr sz="2300" dirty="0">
                <a:solidFill>
                  <a:srgbClr val="374151"/>
                </a:solidFill>
                <a:latin typeface="Söhne"/>
              </a:rPr>
              <a:t>Um robô não </a:t>
            </a:r>
            <a:r>
              <a:rPr sz="2300" dirty="0" err="1">
                <a:solidFill>
                  <a:srgbClr val="374151"/>
                </a:solidFill>
                <a:latin typeface="Söhne"/>
              </a:rPr>
              <a:t>pode</a:t>
            </a:r>
            <a:r>
              <a:rPr sz="2300" dirty="0">
                <a:solidFill>
                  <a:srgbClr val="374151"/>
                </a:solidFill>
                <a:latin typeface="Söhne"/>
              </a:rPr>
              <a:t> </a:t>
            </a:r>
            <a:r>
              <a:rPr sz="2300" dirty="0" err="1">
                <a:solidFill>
                  <a:srgbClr val="374151"/>
                </a:solidFill>
                <a:latin typeface="Söhne"/>
              </a:rPr>
              <a:t>fazer</a:t>
            </a:r>
            <a:r>
              <a:rPr sz="2300" dirty="0">
                <a:solidFill>
                  <a:srgbClr val="374151"/>
                </a:solidFill>
                <a:latin typeface="Söhne"/>
              </a:rPr>
              <a:t> mal a um ser humano e </a:t>
            </a:r>
            <a:r>
              <a:rPr sz="2300" dirty="0" err="1">
                <a:solidFill>
                  <a:srgbClr val="374151"/>
                </a:solidFill>
                <a:latin typeface="Söhne"/>
              </a:rPr>
              <a:t>nem</a:t>
            </a:r>
            <a:r>
              <a:rPr sz="2300" dirty="0">
                <a:solidFill>
                  <a:srgbClr val="374151"/>
                </a:solidFill>
                <a:latin typeface="Söhne"/>
              </a:rPr>
              <a:t>, </a:t>
            </a:r>
            <a:r>
              <a:rPr sz="2300" dirty="0" err="1">
                <a:solidFill>
                  <a:srgbClr val="374151"/>
                </a:solidFill>
                <a:latin typeface="Söhne"/>
              </a:rPr>
              <a:t>por</a:t>
            </a:r>
            <a:r>
              <a:rPr lang="pt-BR" sz="2300" dirty="0">
                <a:solidFill>
                  <a:srgbClr val="374151"/>
                </a:solidFill>
                <a:latin typeface="Söhne"/>
              </a:rPr>
              <a:t> </a:t>
            </a:r>
            <a:r>
              <a:rPr sz="2300" dirty="0" err="1">
                <a:solidFill>
                  <a:srgbClr val="374151"/>
                </a:solidFill>
                <a:latin typeface="Söhne"/>
              </a:rPr>
              <a:t>omissão</a:t>
            </a:r>
            <a:r>
              <a:rPr sz="2300" dirty="0">
                <a:solidFill>
                  <a:srgbClr val="374151"/>
                </a:solidFill>
                <a:latin typeface="Söhne"/>
              </a:rPr>
              <a:t>, </a:t>
            </a:r>
            <a:r>
              <a:rPr sz="2300" dirty="0" err="1">
                <a:solidFill>
                  <a:srgbClr val="374151"/>
                </a:solidFill>
                <a:latin typeface="Söhne"/>
              </a:rPr>
              <a:t>permitir</a:t>
            </a:r>
            <a:r>
              <a:rPr sz="2300" dirty="0">
                <a:solidFill>
                  <a:srgbClr val="374151"/>
                </a:solidFill>
                <a:latin typeface="Söhne"/>
              </a:rPr>
              <a:t> que algum mal </a:t>
            </a:r>
            <a:r>
              <a:rPr sz="2300" dirty="0" err="1">
                <a:solidFill>
                  <a:srgbClr val="374151"/>
                </a:solidFill>
                <a:latin typeface="Söhne"/>
              </a:rPr>
              <a:t>lhe</a:t>
            </a:r>
            <a:r>
              <a:rPr sz="2300" dirty="0">
                <a:solidFill>
                  <a:srgbClr val="374151"/>
                </a:solidFill>
                <a:latin typeface="Söhne"/>
              </a:rPr>
              <a:t> </a:t>
            </a:r>
            <a:r>
              <a:rPr sz="2300" dirty="0" err="1">
                <a:solidFill>
                  <a:srgbClr val="374151"/>
                </a:solidFill>
                <a:latin typeface="Söhne"/>
              </a:rPr>
              <a:t>aconteça</a:t>
            </a:r>
            <a:r>
              <a:rPr sz="2300" dirty="0">
                <a:solidFill>
                  <a:srgbClr val="374151"/>
                </a:solidFill>
                <a:latin typeface="Söhne"/>
              </a:rPr>
              <a:t>.</a:t>
            </a:r>
            <a:endParaRPr lang="pt-BR" sz="2300" dirty="0">
              <a:solidFill>
                <a:srgbClr val="374151"/>
              </a:solidFill>
              <a:latin typeface="Söhne"/>
            </a:endParaRPr>
          </a:p>
          <a:p>
            <a:pPr marL="361950" lvl="1" indent="-266700">
              <a:spcBef>
                <a:spcPts val="100"/>
              </a:spcBef>
              <a:buFont typeface="+mj-lt"/>
              <a:buAutoNum type="arabicParenR"/>
              <a:tabLst>
                <a:tab pos="355600" algn="l"/>
                <a:tab pos="356235" algn="l"/>
              </a:tabLst>
            </a:pPr>
            <a:r>
              <a:rPr lang="pt-BR" sz="2300" dirty="0">
                <a:solidFill>
                  <a:srgbClr val="374151"/>
                </a:solidFill>
                <a:latin typeface="Söhne"/>
              </a:rPr>
              <a:t> </a:t>
            </a:r>
            <a:r>
              <a:rPr sz="2300" dirty="0">
                <a:solidFill>
                  <a:srgbClr val="374151"/>
                </a:solidFill>
                <a:latin typeface="Söhne"/>
              </a:rPr>
              <a:t>Um robô deve </a:t>
            </a:r>
            <a:r>
              <a:rPr sz="2300" dirty="0" err="1">
                <a:solidFill>
                  <a:srgbClr val="374151"/>
                </a:solidFill>
                <a:latin typeface="Söhne"/>
              </a:rPr>
              <a:t>obedecer</a:t>
            </a:r>
            <a:r>
              <a:rPr sz="2300" dirty="0">
                <a:solidFill>
                  <a:srgbClr val="374151"/>
                </a:solidFill>
                <a:latin typeface="Söhne"/>
              </a:rPr>
              <a:t> </a:t>
            </a:r>
            <a:r>
              <a:rPr sz="2300" dirty="0" err="1">
                <a:solidFill>
                  <a:srgbClr val="374151"/>
                </a:solidFill>
                <a:latin typeface="Söhne"/>
              </a:rPr>
              <a:t>às</a:t>
            </a:r>
            <a:r>
              <a:rPr sz="2300" dirty="0">
                <a:solidFill>
                  <a:srgbClr val="374151"/>
                </a:solidFill>
                <a:latin typeface="Söhne"/>
              </a:rPr>
              <a:t> ordens dos </a:t>
            </a:r>
            <a:r>
              <a:rPr sz="2300" dirty="0" err="1">
                <a:solidFill>
                  <a:srgbClr val="374151"/>
                </a:solidFill>
                <a:latin typeface="Söhne"/>
              </a:rPr>
              <a:t>seres</a:t>
            </a:r>
            <a:r>
              <a:rPr sz="2300" dirty="0">
                <a:solidFill>
                  <a:srgbClr val="374151"/>
                </a:solidFill>
                <a:latin typeface="Söhne"/>
              </a:rPr>
              <a:t> humanos, </a:t>
            </a:r>
            <a:r>
              <a:rPr sz="2300" dirty="0" err="1">
                <a:solidFill>
                  <a:srgbClr val="374151"/>
                </a:solidFill>
                <a:latin typeface="Söhne"/>
              </a:rPr>
              <a:t>exceto</a:t>
            </a:r>
            <a:r>
              <a:rPr sz="2300" dirty="0">
                <a:solidFill>
                  <a:srgbClr val="374151"/>
                </a:solidFill>
                <a:latin typeface="Söhne"/>
              </a:rPr>
              <a:t> </a:t>
            </a:r>
            <a:r>
              <a:rPr sz="2300" dirty="0" err="1">
                <a:solidFill>
                  <a:srgbClr val="374151"/>
                </a:solidFill>
                <a:latin typeface="Söhne"/>
              </a:rPr>
              <a:t>quando</a:t>
            </a:r>
            <a:r>
              <a:rPr sz="2300" dirty="0">
                <a:solidFill>
                  <a:srgbClr val="374151"/>
                </a:solidFill>
                <a:latin typeface="Söhne"/>
              </a:rPr>
              <a:t> </a:t>
            </a:r>
            <a:r>
              <a:rPr sz="2300" dirty="0" err="1">
                <a:solidFill>
                  <a:srgbClr val="374151"/>
                </a:solidFill>
                <a:latin typeface="Söhne"/>
              </a:rPr>
              <a:t>estas</a:t>
            </a:r>
            <a:r>
              <a:rPr lang="pt-BR" sz="2300" dirty="0">
                <a:solidFill>
                  <a:srgbClr val="374151"/>
                </a:solidFill>
                <a:latin typeface="Söhne"/>
              </a:rPr>
              <a:t> </a:t>
            </a:r>
            <a:r>
              <a:rPr sz="2300" dirty="0" err="1">
                <a:solidFill>
                  <a:srgbClr val="374151"/>
                </a:solidFill>
                <a:latin typeface="Söhne"/>
              </a:rPr>
              <a:t>contrariarem</a:t>
            </a:r>
            <a:r>
              <a:rPr sz="2300" dirty="0">
                <a:solidFill>
                  <a:srgbClr val="374151"/>
                </a:solidFill>
                <a:latin typeface="Söhne"/>
              </a:rPr>
              <a:t> a Primeira lei.</a:t>
            </a:r>
            <a:endParaRPr lang="pt-BR" sz="2300" dirty="0">
              <a:solidFill>
                <a:srgbClr val="374151"/>
              </a:solidFill>
              <a:latin typeface="Söhne"/>
            </a:endParaRPr>
          </a:p>
          <a:p>
            <a:pPr marL="361950" lvl="1" indent="-266700">
              <a:spcBef>
                <a:spcPts val="100"/>
              </a:spcBef>
              <a:buFont typeface="+mj-lt"/>
              <a:buAutoNum type="arabicParenR"/>
              <a:tabLst>
                <a:tab pos="355600" algn="l"/>
                <a:tab pos="356235" algn="l"/>
              </a:tabLst>
            </a:pPr>
            <a:r>
              <a:rPr lang="pt-BR" sz="2300" dirty="0">
                <a:solidFill>
                  <a:srgbClr val="374151"/>
                </a:solidFill>
                <a:latin typeface="Söhne"/>
              </a:rPr>
              <a:t> </a:t>
            </a:r>
            <a:r>
              <a:rPr sz="2300" dirty="0">
                <a:solidFill>
                  <a:srgbClr val="374151"/>
                </a:solidFill>
                <a:latin typeface="Söhne"/>
              </a:rPr>
              <a:t>Um robô deve </a:t>
            </a:r>
            <a:r>
              <a:rPr sz="2300" dirty="0" err="1">
                <a:solidFill>
                  <a:srgbClr val="374151"/>
                </a:solidFill>
                <a:latin typeface="Söhne"/>
              </a:rPr>
              <a:t>proteger</a:t>
            </a:r>
            <a:r>
              <a:rPr sz="2300" dirty="0">
                <a:solidFill>
                  <a:srgbClr val="374151"/>
                </a:solidFill>
                <a:latin typeface="Söhne"/>
              </a:rPr>
              <a:t> a sua integridade </a:t>
            </a:r>
            <a:r>
              <a:rPr sz="2300" dirty="0" err="1">
                <a:solidFill>
                  <a:srgbClr val="374151"/>
                </a:solidFill>
                <a:latin typeface="Söhne"/>
              </a:rPr>
              <a:t>física</a:t>
            </a:r>
            <a:r>
              <a:rPr sz="2300" dirty="0">
                <a:solidFill>
                  <a:srgbClr val="374151"/>
                </a:solidFill>
                <a:latin typeface="Söhne"/>
              </a:rPr>
              <a:t>, desde que,com isto, </a:t>
            </a:r>
            <a:r>
              <a:rPr sz="2300" dirty="0" err="1">
                <a:solidFill>
                  <a:srgbClr val="374151"/>
                </a:solidFill>
                <a:latin typeface="Söhne"/>
              </a:rPr>
              <a:t>não</a:t>
            </a:r>
            <a:r>
              <a:rPr sz="2300" dirty="0">
                <a:solidFill>
                  <a:srgbClr val="374151"/>
                </a:solidFill>
                <a:latin typeface="Söhne"/>
              </a:rPr>
              <a:t> contrarie a Primeira e a  Segunda leis.</a:t>
            </a:r>
          </a:p>
        </p:txBody>
      </p:sp>
      <p:pic>
        <p:nvPicPr>
          <p:cNvPr id="3074" name="Picture 2" descr="As 3 leis da robótica de Asimov | Já estamos em perigo?">
            <a:extLst>
              <a:ext uri="{FF2B5EF4-FFF2-40B4-BE49-F238E27FC236}">
                <a16:creationId xmlns:a16="http://schemas.microsoft.com/office/drawing/2014/main" id="{4FF4C5FA-DA7E-161F-92C7-507837B12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4124798"/>
            <a:ext cx="4327464" cy="243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75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p:txBody>
          <a:bodyPr/>
          <a:lstStyle/>
          <a:p>
            <a:r>
              <a:rPr lang="pt-BR" dirty="0"/>
              <a:t>Robótica</a:t>
            </a:r>
          </a:p>
        </p:txBody>
      </p:sp>
      <p:sp>
        <p:nvSpPr>
          <p:cNvPr id="3" name="Espaço Reservado para Conteúdo 2">
            <a:extLst>
              <a:ext uri="{FF2B5EF4-FFF2-40B4-BE49-F238E27FC236}">
                <a16:creationId xmlns:a16="http://schemas.microsoft.com/office/drawing/2014/main" id="{AE821B41-1E0C-0147-0FEF-1716186AC792}"/>
              </a:ext>
            </a:extLst>
          </p:cNvPr>
          <p:cNvSpPr>
            <a:spLocks noGrp="1"/>
          </p:cNvSpPr>
          <p:nvPr>
            <p:ph idx="1"/>
          </p:nvPr>
        </p:nvSpPr>
        <p:spPr>
          <a:xfrm>
            <a:off x="457200" y="1417638"/>
            <a:ext cx="8229600" cy="4713287"/>
          </a:xfrm>
        </p:spPr>
        <p:txBody>
          <a:bodyPr/>
          <a:lstStyle/>
          <a:p>
            <a:r>
              <a:rPr lang="pt-BR" sz="2800" b="1" i="0" dirty="0">
                <a:solidFill>
                  <a:srgbClr val="374151"/>
                </a:solidFill>
                <a:effectLst/>
                <a:latin typeface="Söhne"/>
              </a:rPr>
              <a:t>Aplicações industriais</a:t>
            </a:r>
            <a:r>
              <a:rPr lang="pt-BR" sz="2800" b="0" i="0" dirty="0">
                <a:solidFill>
                  <a:srgbClr val="374151"/>
                </a:solidFill>
                <a:effectLst/>
                <a:latin typeface="Söhne"/>
              </a:rPr>
              <a:t>: A robótica tem uma forte presença na indústria, com robôs sendo utilizados em linhas de montagem, soldagem, pintura, embalagem, entre outras tarefas.</a:t>
            </a: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p:txBody>
          <a:bodyPr/>
          <a:lstStyle/>
          <a:p>
            <a:pPr>
              <a:defRPr/>
            </a:pPr>
            <a:fld id="{3D6463F1-92E5-4BBD-8C10-2E2126A38AAB}" type="slidenum">
              <a:rPr lang="pt-BR" altLang="en-US" smtClean="0"/>
              <a:pPr>
                <a:defRPr/>
              </a:pPr>
              <a:t>26</a:t>
            </a:fld>
            <a:endParaRPr lang="pt-BR" altLang="en-US"/>
          </a:p>
        </p:txBody>
      </p:sp>
    </p:spTree>
    <p:extLst>
      <p:ext uri="{BB962C8B-B14F-4D97-AF65-F5344CB8AC3E}">
        <p14:creationId xmlns:p14="http://schemas.microsoft.com/office/powerpoint/2010/main" val="2213045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utomatização e robótica industrial">
            <a:extLst>
              <a:ext uri="{FF2B5EF4-FFF2-40B4-BE49-F238E27FC236}">
                <a16:creationId xmlns:a16="http://schemas.microsoft.com/office/drawing/2014/main" id="{7BC3EA34-3B66-4437-8C71-E8A84F6CE0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2683"/>
          <a:stretch/>
        </p:blipFill>
        <p:spPr bwMode="auto">
          <a:xfrm>
            <a:off x="149055" y="986038"/>
            <a:ext cx="4353079" cy="237557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conomia - Brasil tem baixa participação no avanço de robôs no mundo">
            <a:extLst>
              <a:ext uri="{FF2B5EF4-FFF2-40B4-BE49-F238E27FC236}">
                <a16:creationId xmlns:a16="http://schemas.microsoft.com/office/drawing/2014/main" id="{A687B38A-6989-4AD1-8DAD-4633CB1D09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8" r="2" b="6548"/>
          <a:stretch/>
        </p:blipFill>
        <p:spPr bwMode="auto">
          <a:xfrm>
            <a:off x="4646530" y="986038"/>
            <a:ext cx="4348412" cy="237557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obótica Industrial: principais aplicações e vantagens | A Voz da Indústria">
            <a:extLst>
              <a:ext uri="{FF2B5EF4-FFF2-40B4-BE49-F238E27FC236}">
                <a16:creationId xmlns:a16="http://schemas.microsoft.com/office/drawing/2014/main" id="{E45B4210-F4FA-4DD0-B92A-784F6D99E9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561" r="-2" b="-2"/>
          <a:stretch/>
        </p:blipFill>
        <p:spPr bwMode="auto">
          <a:xfrm>
            <a:off x="149055" y="3490394"/>
            <a:ext cx="4353079" cy="20924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dústria brasileira não é competitiva porque investe pouco em robotização,  defende fabricante – InfraRoi">
            <a:extLst>
              <a:ext uri="{FF2B5EF4-FFF2-40B4-BE49-F238E27FC236}">
                <a16:creationId xmlns:a16="http://schemas.microsoft.com/office/drawing/2014/main" id="{3C3ED735-91C1-4D0B-A9E4-4DAFEE713C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2790"/>
          <a:stretch/>
        </p:blipFill>
        <p:spPr bwMode="auto">
          <a:xfrm>
            <a:off x="4646530" y="3490394"/>
            <a:ext cx="4348412" cy="20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249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28D71E7-02BC-A54E-0873-9EEF7A66CB66}"/>
              </a:ext>
            </a:extLst>
          </p:cNvPr>
          <p:cNvSpPr>
            <a:spLocks noGrp="1"/>
          </p:cNvSpPr>
          <p:nvPr>
            <p:ph type="sldNum" sz="quarter" idx="10"/>
          </p:nvPr>
        </p:nvSpPr>
        <p:spPr/>
        <p:txBody>
          <a:bodyPr/>
          <a:lstStyle/>
          <a:p>
            <a:pPr>
              <a:defRPr/>
            </a:pPr>
            <a:fld id="{51B019D9-C3AB-4625-A829-F7496B273D6C}" type="slidenum">
              <a:rPr lang="pt-BR" altLang="en-US" smtClean="0"/>
              <a:pPr>
                <a:defRPr/>
              </a:pPr>
              <a:t>28</a:t>
            </a:fld>
            <a:endParaRPr lang="pt-BR" altLang="en-US"/>
          </a:p>
        </p:txBody>
      </p:sp>
      <p:pic>
        <p:nvPicPr>
          <p:cNvPr id="2054" name="Picture 6" descr="Entenda a crescente demanda por robôs colaborativos nas empresas | Fersiltec">
            <a:extLst>
              <a:ext uri="{FF2B5EF4-FFF2-40B4-BE49-F238E27FC236}">
                <a16:creationId xmlns:a16="http://schemas.microsoft.com/office/drawing/2014/main" id="{3DE3A3C5-806F-E779-CBAB-D58B9EE9A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84" y="836712"/>
            <a:ext cx="8460432" cy="475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510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ABE92C-482E-3733-1F66-CA28837F5A63}"/>
              </a:ext>
            </a:extLst>
          </p:cNvPr>
          <p:cNvSpPr>
            <a:spLocks noGrp="1"/>
          </p:cNvSpPr>
          <p:nvPr>
            <p:ph type="sldNum" sz="quarter" idx="10"/>
          </p:nvPr>
        </p:nvSpPr>
        <p:spPr/>
        <p:txBody>
          <a:bodyPr/>
          <a:lstStyle/>
          <a:p>
            <a:pPr>
              <a:defRPr/>
            </a:pPr>
            <a:fld id="{51B019D9-C3AB-4625-A829-F7496B273D6C}" type="slidenum">
              <a:rPr lang="pt-BR" altLang="en-US" smtClean="0"/>
              <a:pPr>
                <a:defRPr/>
              </a:pPr>
              <a:t>29</a:t>
            </a:fld>
            <a:endParaRPr lang="pt-BR" altLang="en-US"/>
          </a:p>
        </p:txBody>
      </p:sp>
      <p:pic>
        <p:nvPicPr>
          <p:cNvPr id="3074" name="Picture 2" descr="Indústria 5.0: Colaboração Humano-Robô | SICLOPE">
            <a:extLst>
              <a:ext uri="{FF2B5EF4-FFF2-40B4-BE49-F238E27FC236}">
                <a16:creationId xmlns:a16="http://schemas.microsoft.com/office/drawing/2014/main" id="{A828F93E-C1F7-4185-33B6-89A43E26E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34" y="840531"/>
            <a:ext cx="7888362" cy="473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785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a:xfrm>
            <a:off x="457200" y="277813"/>
            <a:ext cx="8229600" cy="1139825"/>
          </a:xfrm>
        </p:spPr>
        <p:txBody>
          <a:bodyPr wrap="square" anchor="t">
            <a:normAutofit/>
          </a:bodyPr>
          <a:lstStyle/>
          <a:p>
            <a:r>
              <a:rPr lang="pt-BR" dirty="0"/>
              <a:t>Automação x Robótica</a:t>
            </a:r>
          </a:p>
        </p:txBody>
      </p:sp>
      <p:sp>
        <p:nvSpPr>
          <p:cNvPr id="3" name="Espaço Reservado para Conteúdo 2">
            <a:extLst>
              <a:ext uri="{FF2B5EF4-FFF2-40B4-BE49-F238E27FC236}">
                <a16:creationId xmlns:a16="http://schemas.microsoft.com/office/drawing/2014/main" id="{AE821B41-1E0C-0147-0FEF-1716186AC792}"/>
              </a:ext>
            </a:extLst>
          </p:cNvPr>
          <p:cNvSpPr>
            <a:spLocks noGrp="1"/>
          </p:cNvSpPr>
          <p:nvPr>
            <p:ph sz="half" idx="1"/>
          </p:nvPr>
        </p:nvSpPr>
        <p:spPr>
          <a:xfrm>
            <a:off x="457200" y="1340768"/>
            <a:ext cx="4114800" cy="4785641"/>
          </a:xfrm>
        </p:spPr>
        <p:txBody>
          <a:bodyPr wrap="square" anchor="t">
            <a:normAutofit fontScale="77500" lnSpcReduction="20000"/>
          </a:bodyPr>
          <a:lstStyle/>
          <a:p>
            <a:r>
              <a:rPr lang="pt-BR" b="1" dirty="0">
                <a:solidFill>
                  <a:srgbClr val="374151"/>
                </a:solidFill>
                <a:latin typeface="Söhne"/>
              </a:rPr>
              <a:t>Robótica</a:t>
            </a:r>
            <a:r>
              <a:rPr lang="pt-BR" dirty="0">
                <a:solidFill>
                  <a:srgbClr val="374151"/>
                </a:solidFill>
                <a:latin typeface="Söhne"/>
              </a:rPr>
              <a:t> é um ramo da engenharia que envolve o design, construção, operação e uso de robôs;</a:t>
            </a:r>
          </a:p>
          <a:p>
            <a:r>
              <a:rPr lang="pt-BR" b="1" dirty="0">
                <a:solidFill>
                  <a:srgbClr val="374151"/>
                </a:solidFill>
                <a:latin typeface="Söhne"/>
              </a:rPr>
              <a:t>Automação</a:t>
            </a:r>
            <a:r>
              <a:rPr lang="pt-BR" dirty="0">
                <a:solidFill>
                  <a:srgbClr val="374151"/>
                </a:solidFill>
                <a:latin typeface="Söhne"/>
              </a:rPr>
              <a:t> é um conceito mais amplo que pode incluir processos que não envolvem robôs.</a:t>
            </a:r>
          </a:p>
          <a:p>
            <a:endParaRPr lang="pt-BR" dirty="0">
              <a:solidFill>
                <a:srgbClr val="374151"/>
              </a:solidFill>
              <a:latin typeface="Söhne"/>
            </a:endParaRPr>
          </a:p>
          <a:p>
            <a:pPr marL="0" indent="0">
              <a:buNone/>
            </a:pPr>
            <a:r>
              <a:rPr lang="pt-BR" dirty="0">
                <a:solidFill>
                  <a:srgbClr val="374151"/>
                </a:solidFill>
                <a:latin typeface="Söhne"/>
              </a:rPr>
              <a:t>Ambos referem-se ao uso de sistemas de controle, como computadores ou dispositivos eletrônicos, para operar automaticamente equipamentos e processos, sem a necessidade de intervenção humana contínua.</a:t>
            </a: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a:xfrm>
            <a:off x="8686800" y="-151603"/>
            <a:ext cx="457200" cy="457200"/>
          </a:xfrm>
        </p:spPr>
        <p:txBody>
          <a:bodyPr wrap="square" anchor="b">
            <a:normAutofit/>
          </a:bodyPr>
          <a:lstStyle/>
          <a:p>
            <a:pPr>
              <a:spcAft>
                <a:spcPts val="600"/>
              </a:spcAft>
              <a:defRPr/>
            </a:pPr>
            <a:fld id="{3D6463F1-92E5-4BBD-8C10-2E2126A38AAB}" type="slidenum">
              <a:rPr lang="pt-BR" altLang="en-US" smtClean="0"/>
              <a:pPr>
                <a:spcAft>
                  <a:spcPts val="600"/>
                </a:spcAft>
                <a:defRPr/>
              </a:pPr>
              <a:t>3</a:t>
            </a:fld>
            <a:endParaRPr lang="pt-BR" altLang="en-US"/>
          </a:p>
        </p:txBody>
      </p:sp>
      <p:pic>
        <p:nvPicPr>
          <p:cNvPr id="1026" name="Picture 2" descr="Casa Automatizada já é realidade no Brasil. Veja recursos incríveis!">
            <a:extLst>
              <a:ext uri="{FF2B5EF4-FFF2-40B4-BE49-F238E27FC236}">
                <a16:creationId xmlns:a16="http://schemas.microsoft.com/office/drawing/2014/main" id="{D5CD4F51-2DF2-441A-54F5-7C590C5820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496" y="3472478"/>
            <a:ext cx="2636912" cy="26369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 que a robótica é tão importante? Conheça os pontos positivos. - Grupo  CSX">
            <a:extLst>
              <a:ext uri="{FF2B5EF4-FFF2-40B4-BE49-F238E27FC236}">
                <a16:creationId xmlns:a16="http://schemas.microsoft.com/office/drawing/2014/main" id="{BA86BEDC-1A5C-E929-0DF3-3AFB5C0EA2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314" y="1161804"/>
            <a:ext cx="3535085" cy="220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110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p:txBody>
          <a:bodyPr/>
          <a:lstStyle/>
          <a:p>
            <a:r>
              <a:rPr lang="pt-BR" dirty="0"/>
              <a:t>Robótica</a:t>
            </a:r>
          </a:p>
        </p:txBody>
      </p:sp>
      <p:sp>
        <p:nvSpPr>
          <p:cNvPr id="3" name="Espaço Reservado para Conteúdo 2">
            <a:extLst>
              <a:ext uri="{FF2B5EF4-FFF2-40B4-BE49-F238E27FC236}">
                <a16:creationId xmlns:a16="http://schemas.microsoft.com/office/drawing/2014/main" id="{AE821B41-1E0C-0147-0FEF-1716186AC792}"/>
              </a:ext>
            </a:extLst>
          </p:cNvPr>
          <p:cNvSpPr>
            <a:spLocks noGrp="1"/>
          </p:cNvSpPr>
          <p:nvPr>
            <p:ph idx="1"/>
          </p:nvPr>
        </p:nvSpPr>
        <p:spPr>
          <a:xfrm>
            <a:off x="457200" y="1417638"/>
            <a:ext cx="8229600" cy="4713287"/>
          </a:xfrm>
        </p:spPr>
        <p:txBody>
          <a:bodyPr/>
          <a:lstStyle/>
          <a:p>
            <a:r>
              <a:rPr lang="pt-BR" sz="2800" b="1" i="0" dirty="0">
                <a:solidFill>
                  <a:srgbClr val="374151"/>
                </a:solidFill>
                <a:effectLst/>
                <a:latin typeface="Söhne"/>
              </a:rPr>
              <a:t>Aplicações na medicina</a:t>
            </a:r>
            <a:r>
              <a:rPr lang="pt-BR" sz="2800" b="0" i="0" dirty="0">
                <a:solidFill>
                  <a:srgbClr val="374151"/>
                </a:solidFill>
                <a:effectLst/>
                <a:latin typeface="Söhne"/>
              </a:rPr>
              <a:t>: A robótica tem desempenhado um papel cada vez mais significativo na medicina, revolucionando diversas áreas da saúde, tais co</a:t>
            </a:r>
            <a:r>
              <a:rPr lang="pt-BR" sz="2800" dirty="0">
                <a:solidFill>
                  <a:srgbClr val="374151"/>
                </a:solidFill>
                <a:latin typeface="Söhne"/>
              </a:rPr>
              <a:t>mo: c</a:t>
            </a:r>
            <a:r>
              <a:rPr lang="pt-BR" sz="2800" b="0" i="0" dirty="0">
                <a:solidFill>
                  <a:srgbClr val="374151"/>
                </a:solidFill>
                <a:effectLst/>
                <a:latin typeface="Söhne"/>
              </a:rPr>
              <a:t>irurgia robótica, reabilitação e fisioterapia, diagnóstico e imagem</a:t>
            </a:r>
            <a:r>
              <a:rPr lang="pt-BR" sz="2800" dirty="0">
                <a:solidFill>
                  <a:srgbClr val="374151"/>
                </a:solidFill>
                <a:latin typeface="Söhne"/>
              </a:rPr>
              <a:t>, etc.</a:t>
            </a:r>
          </a:p>
          <a:p>
            <a:endParaRPr lang="pt-BR" sz="2800" b="0" i="0" dirty="0">
              <a:solidFill>
                <a:srgbClr val="374151"/>
              </a:solidFill>
              <a:effectLst/>
              <a:latin typeface="Söhne"/>
            </a:endParaRP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p:txBody>
          <a:bodyPr/>
          <a:lstStyle/>
          <a:p>
            <a:pPr>
              <a:defRPr/>
            </a:pPr>
            <a:fld id="{3D6463F1-92E5-4BBD-8C10-2E2126A38AAB}" type="slidenum">
              <a:rPr lang="pt-BR" altLang="en-US" smtClean="0"/>
              <a:pPr>
                <a:defRPr/>
              </a:pPr>
              <a:t>30</a:t>
            </a:fld>
            <a:endParaRPr lang="pt-BR" altLang="en-US"/>
          </a:p>
        </p:txBody>
      </p:sp>
    </p:spTree>
    <p:extLst>
      <p:ext uri="{BB962C8B-B14F-4D97-AF65-F5344CB8AC3E}">
        <p14:creationId xmlns:p14="http://schemas.microsoft.com/office/powerpoint/2010/main" val="1345123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8" name="Picture 10" descr="Robôs ou médicos? A medicina do futuro é ciborgue - _comciência">
            <a:extLst>
              <a:ext uri="{FF2B5EF4-FFF2-40B4-BE49-F238E27FC236}">
                <a16:creationId xmlns:a16="http://schemas.microsoft.com/office/drawing/2014/main" id="{B16968CD-EC70-4F23-A11C-27F0149BC4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995" r="2" b="21014"/>
          <a:stretch/>
        </p:blipFill>
        <p:spPr bwMode="auto">
          <a:xfrm>
            <a:off x="144395" y="1270139"/>
            <a:ext cx="4349608" cy="208757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Tecnologia Robótica : Robótica na medicina">
            <a:extLst>
              <a:ext uri="{FF2B5EF4-FFF2-40B4-BE49-F238E27FC236}">
                <a16:creationId xmlns:a16="http://schemas.microsoft.com/office/drawing/2014/main" id="{1E35475D-09CC-40FD-94D1-313A885EBE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94" r="-3" b="23983"/>
          <a:stretch/>
        </p:blipFill>
        <p:spPr bwMode="auto">
          <a:xfrm>
            <a:off x="4643717" y="1270138"/>
            <a:ext cx="4347709" cy="208757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irurgia Robótica: o que é e como é feito | Dr. Luiz Takano - Urologia">
            <a:extLst>
              <a:ext uri="{FF2B5EF4-FFF2-40B4-BE49-F238E27FC236}">
                <a16:creationId xmlns:a16="http://schemas.microsoft.com/office/drawing/2014/main" id="{59AFA3CC-B326-40ED-9CE5-6BC4876950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28" r="2" b="2"/>
          <a:stretch/>
        </p:blipFill>
        <p:spPr bwMode="auto">
          <a:xfrm>
            <a:off x="147536" y="3493392"/>
            <a:ext cx="4349608" cy="209447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Estudo revelou que 55% das pessoas estão dispostas a serem atendidas por  robôs no lugar de médicos - Portal APCD">
            <a:extLst>
              <a:ext uri="{FF2B5EF4-FFF2-40B4-BE49-F238E27FC236}">
                <a16:creationId xmlns:a16="http://schemas.microsoft.com/office/drawing/2014/main" id="{0FDBCF9F-C353-4983-A04B-8C9925ECE2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 b="35766"/>
          <a:stretch/>
        </p:blipFill>
        <p:spPr bwMode="auto">
          <a:xfrm>
            <a:off x="4646858" y="3493391"/>
            <a:ext cx="4347709" cy="209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695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800B933B-615B-DA49-C8FC-7080C9DA5281}"/>
              </a:ext>
            </a:extLst>
          </p:cNvPr>
          <p:cNvSpPr>
            <a:spLocks noGrp="1"/>
          </p:cNvSpPr>
          <p:nvPr>
            <p:ph type="sldNum" sz="quarter" idx="10"/>
          </p:nvPr>
        </p:nvSpPr>
        <p:spPr/>
        <p:txBody>
          <a:bodyPr/>
          <a:lstStyle/>
          <a:p>
            <a:pPr>
              <a:defRPr/>
            </a:pPr>
            <a:fld id="{3D6463F1-92E5-4BBD-8C10-2E2126A38AAB}" type="slidenum">
              <a:rPr lang="pt-BR" altLang="en-US" smtClean="0"/>
              <a:pPr>
                <a:defRPr/>
              </a:pPr>
              <a:t>32</a:t>
            </a:fld>
            <a:endParaRPr lang="pt-BR" altLang="en-US"/>
          </a:p>
        </p:txBody>
      </p:sp>
      <p:pic>
        <p:nvPicPr>
          <p:cNvPr id="1034" name="Picture 10" descr="Robôs a serviço da medicina">
            <a:extLst>
              <a:ext uri="{FF2B5EF4-FFF2-40B4-BE49-F238E27FC236}">
                <a16:creationId xmlns:a16="http://schemas.microsoft.com/office/drawing/2014/main" id="{EC509DED-5420-1A76-FD21-30C818D7ACD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282" b="4206"/>
          <a:stretch/>
        </p:blipFill>
        <p:spPr bwMode="auto">
          <a:xfrm>
            <a:off x="2266576" y="413607"/>
            <a:ext cx="4547783" cy="5544617"/>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4" descr="Babá eletrônica tuya alexa echo, wi-fi, áudio bidirecional, câmera robô,  rede hd 1080p, ip, visão">
            <a:extLst>
              <a:ext uri="{FF2B5EF4-FFF2-40B4-BE49-F238E27FC236}">
                <a16:creationId xmlns:a16="http://schemas.microsoft.com/office/drawing/2014/main" id="{2D694EDC-2EDE-C71A-EC45-B2C5E93F1D7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13446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t="4287"/>
          <a:stretch/>
        </p:blipFill>
        <p:spPr>
          <a:xfrm>
            <a:off x="4909302" y="365785"/>
            <a:ext cx="3497895" cy="2806367"/>
          </a:xfrm>
          <a:prstGeom prst="rect">
            <a:avLst/>
          </a:prstGeom>
        </p:spPr>
      </p:pic>
      <p:pic>
        <p:nvPicPr>
          <p:cNvPr id="3" name="object 2"/>
          <p:cNvPicPr/>
          <p:nvPr/>
        </p:nvPicPr>
        <p:blipFill>
          <a:blip r:embed="rId3" cstate="print"/>
          <a:stretch>
            <a:fillRect/>
          </a:stretch>
        </p:blipFill>
        <p:spPr>
          <a:xfrm>
            <a:off x="634300" y="365786"/>
            <a:ext cx="3600400" cy="2806367"/>
          </a:xfrm>
          <a:prstGeom prst="rect">
            <a:avLst/>
          </a:prstGeom>
        </p:spPr>
      </p:pic>
      <p:pic>
        <p:nvPicPr>
          <p:cNvPr id="5122" name="Picture 2" descr="Escola de Saúde La Salle Santa Casa">
            <a:extLst>
              <a:ext uri="{FF2B5EF4-FFF2-40B4-BE49-F238E27FC236}">
                <a16:creationId xmlns:a16="http://schemas.microsoft.com/office/drawing/2014/main" id="{1ECCC5A2-CDB0-4DA8-7465-2FF1F579B7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833" y="3412266"/>
            <a:ext cx="5278333" cy="2969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760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p:txBody>
          <a:bodyPr/>
          <a:lstStyle/>
          <a:p>
            <a:r>
              <a:rPr lang="pt-BR" dirty="0"/>
              <a:t>Robótica</a:t>
            </a:r>
          </a:p>
        </p:txBody>
      </p:sp>
      <p:sp>
        <p:nvSpPr>
          <p:cNvPr id="3" name="Espaço Reservado para Conteúdo 2">
            <a:extLst>
              <a:ext uri="{FF2B5EF4-FFF2-40B4-BE49-F238E27FC236}">
                <a16:creationId xmlns:a16="http://schemas.microsoft.com/office/drawing/2014/main" id="{AE821B41-1E0C-0147-0FEF-1716186AC792}"/>
              </a:ext>
            </a:extLst>
          </p:cNvPr>
          <p:cNvSpPr>
            <a:spLocks noGrp="1"/>
          </p:cNvSpPr>
          <p:nvPr>
            <p:ph idx="1"/>
          </p:nvPr>
        </p:nvSpPr>
        <p:spPr>
          <a:xfrm>
            <a:off x="457200" y="1417638"/>
            <a:ext cx="8229600" cy="4713287"/>
          </a:xfrm>
        </p:spPr>
        <p:txBody>
          <a:bodyPr/>
          <a:lstStyle/>
          <a:p>
            <a:r>
              <a:rPr lang="pt-BR" sz="2800" b="1" i="0" dirty="0">
                <a:solidFill>
                  <a:srgbClr val="374151"/>
                </a:solidFill>
                <a:effectLst/>
                <a:latin typeface="Söhne"/>
              </a:rPr>
              <a:t>Aplicações em outras áreas</a:t>
            </a:r>
            <a:r>
              <a:rPr lang="pt-BR" sz="2800" b="0" i="0" dirty="0">
                <a:solidFill>
                  <a:srgbClr val="374151"/>
                </a:solidFill>
                <a:effectLst/>
                <a:latin typeface="Söhne"/>
              </a:rPr>
              <a:t>: Além da indústria e da medicina, a robótica é aplicada em áreas como agricultura, exploração espacial, entretenimento, educação, esportes e serviços domésticos.</a:t>
            </a: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p:txBody>
          <a:bodyPr/>
          <a:lstStyle/>
          <a:p>
            <a:pPr>
              <a:defRPr/>
            </a:pPr>
            <a:fld id="{3D6463F1-92E5-4BBD-8C10-2E2126A38AAB}" type="slidenum">
              <a:rPr lang="pt-BR" altLang="en-US" smtClean="0"/>
              <a:pPr>
                <a:defRPr/>
              </a:pPr>
              <a:t>34</a:t>
            </a:fld>
            <a:endParaRPr lang="pt-BR" altLang="en-US"/>
          </a:p>
        </p:txBody>
      </p:sp>
    </p:spTree>
    <p:extLst>
      <p:ext uri="{BB962C8B-B14F-4D97-AF65-F5344CB8AC3E}">
        <p14:creationId xmlns:p14="http://schemas.microsoft.com/office/powerpoint/2010/main" val="1461748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800B933B-615B-DA49-C8FC-7080C9DA5281}"/>
              </a:ext>
            </a:extLst>
          </p:cNvPr>
          <p:cNvSpPr>
            <a:spLocks noGrp="1"/>
          </p:cNvSpPr>
          <p:nvPr>
            <p:ph type="sldNum" sz="quarter" idx="10"/>
          </p:nvPr>
        </p:nvSpPr>
        <p:spPr/>
        <p:txBody>
          <a:bodyPr/>
          <a:lstStyle/>
          <a:p>
            <a:pPr>
              <a:defRPr/>
            </a:pPr>
            <a:fld id="{3D6463F1-92E5-4BBD-8C10-2E2126A38AAB}" type="slidenum">
              <a:rPr lang="pt-BR" altLang="en-US" smtClean="0"/>
              <a:pPr>
                <a:defRPr/>
              </a:pPr>
              <a:t>35</a:t>
            </a:fld>
            <a:endParaRPr lang="pt-BR" altLang="en-US"/>
          </a:p>
        </p:txBody>
      </p:sp>
      <p:sp>
        <p:nvSpPr>
          <p:cNvPr id="5" name="AutoShape 14" descr="Babá eletrônica tuya alexa echo, wi-fi, áudio bidirecional, câmera robô,  rede hd 1080p, ip, visão">
            <a:extLst>
              <a:ext uri="{FF2B5EF4-FFF2-40B4-BE49-F238E27FC236}">
                <a16:creationId xmlns:a16="http://schemas.microsoft.com/office/drawing/2014/main" id="{2D694EDC-2EDE-C71A-EC45-B2C5E93F1D7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148" name="Picture 4" descr="O futuro da agricultura: robótica e IA - Início">
            <a:extLst>
              <a:ext uri="{FF2B5EF4-FFF2-40B4-BE49-F238E27FC236}">
                <a16:creationId xmlns:a16="http://schemas.microsoft.com/office/drawing/2014/main" id="{B0D5DF74-F929-49BF-39D8-4940FC872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383" y="908720"/>
            <a:ext cx="8041233" cy="450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887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4617" y="402342"/>
            <a:ext cx="7937823" cy="5618946"/>
            <a:chOff x="39733" y="0"/>
            <a:chExt cx="9104630" cy="6858000"/>
          </a:xfrm>
        </p:grpSpPr>
        <p:pic>
          <p:nvPicPr>
            <p:cNvPr id="3" name="object 3"/>
            <p:cNvPicPr/>
            <p:nvPr/>
          </p:nvPicPr>
          <p:blipFill>
            <a:blip r:embed="rId2" cstate="print"/>
            <a:stretch>
              <a:fillRect/>
            </a:stretch>
          </p:blipFill>
          <p:spPr>
            <a:xfrm>
              <a:off x="228599" y="4961697"/>
              <a:ext cx="2514600" cy="1677132"/>
            </a:xfrm>
            <a:prstGeom prst="rect">
              <a:avLst/>
            </a:prstGeom>
          </p:spPr>
        </p:pic>
        <p:pic>
          <p:nvPicPr>
            <p:cNvPr id="4" name="object 4"/>
            <p:cNvPicPr/>
            <p:nvPr/>
          </p:nvPicPr>
          <p:blipFill>
            <a:blip r:embed="rId3" cstate="print"/>
            <a:stretch>
              <a:fillRect/>
            </a:stretch>
          </p:blipFill>
          <p:spPr>
            <a:xfrm>
              <a:off x="39733" y="0"/>
              <a:ext cx="9104266" cy="6857996"/>
            </a:xfrm>
            <a:prstGeom prst="rect">
              <a:avLst/>
            </a:prstGeom>
          </p:spPr>
        </p:pic>
      </p:grpSp>
    </p:spTree>
    <p:extLst>
      <p:ext uri="{BB962C8B-B14F-4D97-AF65-F5344CB8AC3E}">
        <p14:creationId xmlns:p14="http://schemas.microsoft.com/office/powerpoint/2010/main" val="2083177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800B933B-615B-DA49-C8FC-7080C9DA5281}"/>
              </a:ext>
            </a:extLst>
          </p:cNvPr>
          <p:cNvSpPr>
            <a:spLocks noGrp="1"/>
          </p:cNvSpPr>
          <p:nvPr>
            <p:ph type="sldNum" sz="quarter" idx="10"/>
          </p:nvPr>
        </p:nvSpPr>
        <p:spPr/>
        <p:txBody>
          <a:bodyPr/>
          <a:lstStyle/>
          <a:p>
            <a:pPr>
              <a:defRPr/>
            </a:pPr>
            <a:fld id="{3D6463F1-92E5-4BBD-8C10-2E2126A38AAB}" type="slidenum">
              <a:rPr lang="pt-BR" altLang="en-US" smtClean="0"/>
              <a:pPr>
                <a:defRPr/>
              </a:pPr>
              <a:t>37</a:t>
            </a:fld>
            <a:endParaRPr lang="pt-BR" altLang="en-US"/>
          </a:p>
        </p:txBody>
      </p:sp>
      <p:pic>
        <p:nvPicPr>
          <p:cNvPr id="1036" name="Picture 12" descr="Robôs modulares: veja detalhes do novo LEGO MINDSTORMS EV3 - TecMundo">
            <a:extLst>
              <a:ext uri="{FF2B5EF4-FFF2-40B4-BE49-F238E27FC236}">
                <a16:creationId xmlns:a16="http://schemas.microsoft.com/office/drawing/2014/main" id="{02253DFB-0E06-17A6-2DC5-641F917CF9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59" r="23257"/>
          <a:stretch/>
        </p:blipFill>
        <p:spPr bwMode="auto">
          <a:xfrm>
            <a:off x="2130758" y="548680"/>
            <a:ext cx="4817506" cy="5434065"/>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14" descr="Babá eletrônica tuya alexa echo, wi-fi, áudio bidirecional, câmera robô,  rede hd 1080p, ip, visão">
            <a:extLst>
              <a:ext uri="{FF2B5EF4-FFF2-40B4-BE49-F238E27FC236}">
                <a16:creationId xmlns:a16="http://schemas.microsoft.com/office/drawing/2014/main" id="{2D694EDC-2EDE-C71A-EC45-B2C5E93F1D7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179689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8689" y="424237"/>
            <a:ext cx="6525867" cy="550425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49974" y="332656"/>
            <a:ext cx="6444208" cy="56612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p:txBody>
          <a:bodyPr/>
          <a:lstStyle/>
          <a:p>
            <a:r>
              <a:rPr lang="pt-BR" dirty="0"/>
              <a:t>Automação</a:t>
            </a:r>
          </a:p>
        </p:txBody>
      </p:sp>
      <p:sp>
        <p:nvSpPr>
          <p:cNvPr id="3" name="Espaço Reservado para Conteúdo 2">
            <a:extLst>
              <a:ext uri="{FF2B5EF4-FFF2-40B4-BE49-F238E27FC236}">
                <a16:creationId xmlns:a16="http://schemas.microsoft.com/office/drawing/2014/main" id="{AE821B41-1E0C-0147-0FEF-1716186AC792}"/>
              </a:ext>
            </a:extLst>
          </p:cNvPr>
          <p:cNvSpPr>
            <a:spLocks noGrp="1"/>
          </p:cNvSpPr>
          <p:nvPr>
            <p:ph idx="1"/>
          </p:nvPr>
        </p:nvSpPr>
        <p:spPr>
          <a:xfrm>
            <a:off x="457200" y="1124744"/>
            <a:ext cx="8229600" cy="4713287"/>
          </a:xfrm>
        </p:spPr>
        <p:txBody>
          <a:bodyPr/>
          <a:lstStyle/>
          <a:p>
            <a:r>
              <a:rPr lang="pt-BR" sz="3200" b="1" i="0" dirty="0">
                <a:solidFill>
                  <a:srgbClr val="374151"/>
                </a:solidFill>
                <a:effectLst/>
                <a:latin typeface="Söhne"/>
              </a:rPr>
              <a:t>Objetivo</a:t>
            </a:r>
            <a:r>
              <a:rPr lang="pt-BR" sz="3200" b="0" i="0" dirty="0">
                <a:solidFill>
                  <a:srgbClr val="374151"/>
                </a:solidFill>
                <a:effectLst/>
                <a:latin typeface="Söhne"/>
              </a:rPr>
              <a:t>: </a:t>
            </a:r>
            <a:r>
              <a:rPr lang="pt-BR" sz="3200" dirty="0">
                <a:solidFill>
                  <a:srgbClr val="374151"/>
                </a:solidFill>
                <a:latin typeface="Söhne"/>
              </a:rPr>
              <a:t>A</a:t>
            </a:r>
            <a:r>
              <a:rPr lang="pt-BR" sz="3200" b="0" i="0" dirty="0">
                <a:solidFill>
                  <a:srgbClr val="374151"/>
                </a:solidFill>
                <a:effectLst/>
                <a:latin typeface="Söhne"/>
              </a:rPr>
              <a:t>umentar a eficiência, consistência e velocidade dos processos, reduzindo a necessidade de trabalho manual e minimizando erros humanos</a:t>
            </a:r>
            <a:r>
              <a:rPr lang="pt-BR" sz="3200" dirty="0">
                <a:solidFill>
                  <a:srgbClr val="374151"/>
                </a:solidFill>
                <a:latin typeface="Söhne"/>
              </a:rPr>
              <a:t>;</a:t>
            </a:r>
            <a:endParaRPr lang="pt-BR" sz="3200" b="0" i="0" dirty="0">
              <a:solidFill>
                <a:srgbClr val="374151"/>
              </a:solidFill>
              <a:effectLst/>
              <a:latin typeface="Söhne"/>
            </a:endParaRPr>
          </a:p>
          <a:p>
            <a:r>
              <a:rPr lang="pt-BR" sz="3200" b="1" i="0" dirty="0">
                <a:solidFill>
                  <a:srgbClr val="374151"/>
                </a:solidFill>
                <a:effectLst/>
                <a:latin typeface="Söhne"/>
              </a:rPr>
              <a:t>Aplicações</a:t>
            </a:r>
            <a:r>
              <a:rPr lang="pt-BR" sz="3200" b="0" i="0" dirty="0">
                <a:solidFill>
                  <a:srgbClr val="374151"/>
                </a:solidFill>
                <a:effectLst/>
                <a:latin typeface="Söhne"/>
              </a:rPr>
              <a:t>: </a:t>
            </a:r>
            <a:r>
              <a:rPr lang="pt-BR" sz="3200" dirty="0">
                <a:solidFill>
                  <a:srgbClr val="374151"/>
                </a:solidFill>
                <a:latin typeface="Söhne"/>
              </a:rPr>
              <a:t>P</a:t>
            </a:r>
            <a:r>
              <a:rPr lang="pt-BR" sz="3200" b="0" i="0" dirty="0">
                <a:solidFill>
                  <a:srgbClr val="374151"/>
                </a:solidFill>
                <a:effectLst/>
                <a:latin typeface="Söhne"/>
              </a:rPr>
              <a:t>ode ser aplicada em uma ampla variedade de indústrias (linhas de produção automatizadas), automóveis, residências, até gestão de processos em setores como finanças e tecnologia da informação.</a:t>
            </a: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p:txBody>
          <a:bodyPr/>
          <a:lstStyle/>
          <a:p>
            <a:pPr>
              <a:defRPr/>
            </a:pPr>
            <a:fld id="{3D6463F1-92E5-4BBD-8C10-2E2126A38AAB}" type="slidenum">
              <a:rPr lang="pt-BR" altLang="en-US" smtClean="0"/>
              <a:pPr>
                <a:defRPr/>
              </a:pPr>
              <a:t>4</a:t>
            </a:fld>
            <a:endParaRPr lang="pt-BR" altLang="en-US"/>
          </a:p>
        </p:txBody>
      </p:sp>
    </p:spTree>
    <p:extLst>
      <p:ext uri="{BB962C8B-B14F-4D97-AF65-F5344CB8AC3E}">
        <p14:creationId xmlns:p14="http://schemas.microsoft.com/office/powerpoint/2010/main" val="3808906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BB693627-3BC2-0BAF-56D7-459A91B5F2C9}"/>
              </a:ext>
            </a:extLst>
          </p:cNvPr>
          <p:cNvSpPr>
            <a:spLocks noGrp="1"/>
          </p:cNvSpPr>
          <p:nvPr>
            <p:ph type="sldNum" sz="quarter" idx="10"/>
          </p:nvPr>
        </p:nvSpPr>
        <p:spPr/>
        <p:txBody>
          <a:bodyPr/>
          <a:lstStyle/>
          <a:p>
            <a:pPr>
              <a:defRPr/>
            </a:pPr>
            <a:fld id="{51B019D9-C3AB-4625-A829-F7496B273D6C}" type="slidenum">
              <a:rPr lang="pt-BR" altLang="en-US" smtClean="0"/>
              <a:pPr>
                <a:defRPr/>
              </a:pPr>
              <a:t>40</a:t>
            </a:fld>
            <a:endParaRPr lang="pt-BR" altLang="en-US"/>
          </a:p>
        </p:txBody>
      </p:sp>
      <p:pic>
        <p:nvPicPr>
          <p:cNvPr id="4098" name="Picture 2" descr="Robótica - Sesc Paraná">
            <a:extLst>
              <a:ext uri="{FF2B5EF4-FFF2-40B4-BE49-F238E27FC236}">
                <a16:creationId xmlns:a16="http://schemas.microsoft.com/office/drawing/2014/main" id="{0E55872E-AA80-DD5A-56C8-37B21ECCB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93" y="620688"/>
            <a:ext cx="7812013" cy="5206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4336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34155AF-9E68-8FF9-094E-421B4535DA23}"/>
              </a:ext>
            </a:extLst>
          </p:cNvPr>
          <p:cNvSpPr>
            <a:spLocks noGrp="1"/>
          </p:cNvSpPr>
          <p:nvPr>
            <p:ph type="sldNum" sz="quarter" idx="10"/>
          </p:nvPr>
        </p:nvSpPr>
        <p:spPr/>
        <p:txBody>
          <a:bodyPr/>
          <a:lstStyle/>
          <a:p>
            <a:pPr>
              <a:defRPr/>
            </a:pPr>
            <a:fld id="{51B019D9-C3AB-4625-A829-F7496B273D6C}" type="slidenum">
              <a:rPr lang="pt-BR" altLang="en-US" smtClean="0"/>
              <a:pPr>
                <a:defRPr/>
              </a:pPr>
              <a:t>41</a:t>
            </a:fld>
            <a:endParaRPr lang="pt-BR" altLang="en-US"/>
          </a:p>
        </p:txBody>
      </p:sp>
      <p:pic>
        <p:nvPicPr>
          <p:cNvPr id="5122" name="Picture 2" descr="Engenharia Robótica®: a nova profissão da Indústria Avançada">
            <a:extLst>
              <a:ext uri="{FF2B5EF4-FFF2-40B4-BE49-F238E27FC236}">
                <a16:creationId xmlns:a16="http://schemas.microsoft.com/office/drawing/2014/main" id="{05A4FFA6-A015-07D0-8920-524C4D86E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250" y="620688"/>
            <a:ext cx="7657500" cy="508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4571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800B933B-615B-DA49-C8FC-7080C9DA5281}"/>
              </a:ext>
            </a:extLst>
          </p:cNvPr>
          <p:cNvSpPr>
            <a:spLocks noGrp="1"/>
          </p:cNvSpPr>
          <p:nvPr>
            <p:ph type="sldNum" sz="quarter" idx="10"/>
          </p:nvPr>
        </p:nvSpPr>
        <p:spPr/>
        <p:txBody>
          <a:bodyPr/>
          <a:lstStyle/>
          <a:p>
            <a:pPr>
              <a:defRPr/>
            </a:pPr>
            <a:fld id="{3D6463F1-92E5-4BBD-8C10-2E2126A38AAB}" type="slidenum">
              <a:rPr lang="pt-BR" altLang="en-US" smtClean="0"/>
              <a:pPr>
                <a:defRPr/>
              </a:pPr>
              <a:t>42</a:t>
            </a:fld>
            <a:endParaRPr lang="pt-BR" altLang="en-US"/>
          </a:p>
        </p:txBody>
      </p:sp>
      <p:pic>
        <p:nvPicPr>
          <p:cNvPr id="1044" name="Picture 20" descr="Câmera Robô Conexão Wifi 1080P Função Babá Eletrônica">
            <a:extLst>
              <a:ext uri="{FF2B5EF4-FFF2-40B4-BE49-F238E27FC236}">
                <a16:creationId xmlns:a16="http://schemas.microsoft.com/office/drawing/2014/main" id="{546562BC-64E9-2207-F4E1-1A25D82CEA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0133" y="293628"/>
            <a:ext cx="5854030" cy="5854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26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2/24 (Sat) Shiga match AI basketball robot 6th generation &quot;CUE6&quot; will be  unveiled! | Alvark Tokyo - Archysport">
            <a:extLst>
              <a:ext uri="{FF2B5EF4-FFF2-40B4-BE49-F238E27FC236}">
                <a16:creationId xmlns:a16="http://schemas.microsoft.com/office/drawing/2014/main" id="{6A30216F-A94A-5F3B-0033-E529079F61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48" t="2381" r="12659" b="1905"/>
          <a:stretch/>
        </p:blipFill>
        <p:spPr bwMode="auto">
          <a:xfrm>
            <a:off x="527387" y="2034821"/>
            <a:ext cx="3583036" cy="266105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D5A9B98F-5616-69F7-A3B0-11B456393225}"/>
              </a:ext>
            </a:extLst>
          </p:cNvPr>
          <p:cNvSpPr>
            <a:spLocks noGrp="1"/>
          </p:cNvSpPr>
          <p:nvPr>
            <p:ph idx="1"/>
          </p:nvPr>
        </p:nvSpPr>
        <p:spPr>
          <a:xfrm>
            <a:off x="4421221" y="359915"/>
            <a:ext cx="4094129" cy="4365229"/>
          </a:xfrm>
        </p:spPr>
        <p:txBody>
          <a:bodyPr>
            <a:normAutofit fontScale="25000" lnSpcReduction="20000"/>
          </a:bodyPr>
          <a:lstStyle/>
          <a:p>
            <a:pPr marL="0" indent="0">
              <a:buNone/>
            </a:pPr>
            <a:r>
              <a:rPr lang="pt-BR" sz="12800" b="1" dirty="0">
                <a:solidFill>
                  <a:srgbClr val="374151"/>
                </a:solidFill>
                <a:latin typeface="Söhne"/>
                <a:ea typeface="+mn-ea"/>
                <a:cs typeface="+mn-cs"/>
              </a:rPr>
              <a:t>Robô CUE6</a:t>
            </a:r>
            <a:endParaRPr lang="pt-BR" sz="4500" b="1" dirty="0">
              <a:solidFill>
                <a:srgbClr val="374151"/>
              </a:solidFill>
              <a:latin typeface="Söhne"/>
              <a:ea typeface="+mn-ea"/>
              <a:cs typeface="+mn-cs"/>
            </a:endParaRPr>
          </a:p>
          <a:p>
            <a:endParaRPr lang="pt-BR" sz="2600" dirty="0">
              <a:solidFill>
                <a:srgbClr val="374151"/>
              </a:solidFill>
              <a:latin typeface="Söhne"/>
            </a:endParaRPr>
          </a:p>
          <a:p>
            <a:r>
              <a:rPr lang="pt-BR" sz="8000" dirty="0">
                <a:solidFill>
                  <a:srgbClr val="374151"/>
                </a:solidFill>
                <a:latin typeface="Söhne"/>
              </a:rPr>
              <a:t>O desafio era para ver quem acertava mais cestas em arremessos de diversas posições da quadra de basquete e consistiu em três etapas.</a:t>
            </a:r>
          </a:p>
          <a:p>
            <a:r>
              <a:rPr lang="pt-BR" sz="8000" dirty="0">
                <a:solidFill>
                  <a:srgbClr val="374151"/>
                </a:solidFill>
                <a:latin typeface="Söhne"/>
              </a:rPr>
              <a:t>A primeira etapa foi de arremessos do lado da quadra, na distância de três pontos oficial da NBA. O vencedor foi o CUE6.</a:t>
            </a:r>
          </a:p>
          <a:p>
            <a:r>
              <a:rPr lang="pt-BR" sz="8000" dirty="0">
                <a:solidFill>
                  <a:srgbClr val="374151"/>
                </a:solidFill>
                <a:latin typeface="Söhne"/>
              </a:rPr>
              <a:t>Já a segunda etapa foi do alto do garrafão até a metade da quadra. A disputa ficou empatada.</a:t>
            </a:r>
          </a:p>
          <a:p>
            <a:r>
              <a:rPr lang="pt-BR" sz="8000" dirty="0">
                <a:solidFill>
                  <a:srgbClr val="374151"/>
                </a:solidFill>
                <a:latin typeface="Söhne"/>
              </a:rPr>
              <a:t>A terceira e última etapa foi um arremesso do alto do garrafão com um aro menor do que o oficial da NBA. O vencedor foi </a:t>
            </a:r>
            <a:r>
              <a:rPr lang="pt-BR" sz="8000" dirty="0" err="1">
                <a:solidFill>
                  <a:srgbClr val="374151"/>
                </a:solidFill>
                <a:latin typeface="Söhne"/>
              </a:rPr>
              <a:t>Lethal</a:t>
            </a:r>
            <a:r>
              <a:rPr lang="pt-BR" sz="8000" dirty="0">
                <a:solidFill>
                  <a:srgbClr val="374151"/>
                </a:solidFill>
                <a:latin typeface="Söhne"/>
              </a:rPr>
              <a:t> </a:t>
            </a:r>
            <a:r>
              <a:rPr lang="pt-BR" sz="8000" dirty="0" err="1">
                <a:solidFill>
                  <a:srgbClr val="374151"/>
                </a:solidFill>
                <a:latin typeface="Söhne"/>
              </a:rPr>
              <a:t>Shooter</a:t>
            </a:r>
            <a:r>
              <a:rPr lang="pt-BR" sz="8000" dirty="0">
                <a:solidFill>
                  <a:srgbClr val="374151"/>
                </a:solidFill>
                <a:latin typeface="Söhne"/>
              </a:rPr>
              <a:t>.</a:t>
            </a:r>
          </a:p>
          <a:p>
            <a:r>
              <a:rPr lang="pt-BR" sz="8000" dirty="0">
                <a:solidFill>
                  <a:srgbClr val="374151"/>
                </a:solidFill>
                <a:latin typeface="Söhne"/>
              </a:rPr>
              <a:t>Na somatório final entras as três etapas, a disputada ficou empatada.</a:t>
            </a:r>
          </a:p>
        </p:txBody>
      </p:sp>
      <p:sp>
        <p:nvSpPr>
          <p:cNvPr id="4" name="Título 1">
            <a:extLst>
              <a:ext uri="{FF2B5EF4-FFF2-40B4-BE49-F238E27FC236}">
                <a16:creationId xmlns:a16="http://schemas.microsoft.com/office/drawing/2014/main" id="{95105AE7-5784-36B2-A31B-E51F0215770E}"/>
              </a:ext>
            </a:extLst>
          </p:cNvPr>
          <p:cNvSpPr txBox="1">
            <a:spLocks/>
          </p:cNvSpPr>
          <p:nvPr/>
        </p:nvSpPr>
        <p:spPr bwMode="auto">
          <a:xfrm>
            <a:off x="457200" y="277813"/>
            <a:ext cx="82296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a:lstStyle>
          <a:p>
            <a:r>
              <a:rPr lang="pt-BR" kern="0"/>
              <a:t>Robótica</a:t>
            </a:r>
            <a:endParaRPr lang="pt-BR" kern="0" dirty="0"/>
          </a:p>
        </p:txBody>
      </p:sp>
    </p:spTree>
    <p:extLst>
      <p:ext uri="{BB962C8B-B14F-4D97-AF65-F5344CB8AC3E}">
        <p14:creationId xmlns:p14="http://schemas.microsoft.com/office/powerpoint/2010/main" val="3303966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p:txBody>
          <a:bodyPr/>
          <a:lstStyle/>
          <a:p>
            <a:r>
              <a:rPr lang="pt-BR" dirty="0"/>
              <a:t>Robôs</a:t>
            </a:r>
          </a:p>
        </p:txBody>
      </p:sp>
      <p:sp>
        <p:nvSpPr>
          <p:cNvPr id="3" name="Espaço Reservado para Conteúdo 2">
            <a:extLst>
              <a:ext uri="{FF2B5EF4-FFF2-40B4-BE49-F238E27FC236}">
                <a16:creationId xmlns:a16="http://schemas.microsoft.com/office/drawing/2014/main" id="{AE821B41-1E0C-0147-0FEF-1716186AC792}"/>
              </a:ext>
            </a:extLst>
          </p:cNvPr>
          <p:cNvSpPr>
            <a:spLocks noGrp="1"/>
          </p:cNvSpPr>
          <p:nvPr>
            <p:ph idx="1"/>
          </p:nvPr>
        </p:nvSpPr>
        <p:spPr>
          <a:xfrm>
            <a:off x="457200" y="1417638"/>
            <a:ext cx="8686800" cy="4713287"/>
          </a:xfrm>
        </p:spPr>
        <p:txBody>
          <a:bodyPr/>
          <a:lstStyle/>
          <a:p>
            <a:r>
              <a:rPr lang="pt-BR" sz="2800" dirty="0">
                <a:solidFill>
                  <a:srgbClr val="374151"/>
                </a:solidFill>
                <a:latin typeface="Söhne"/>
              </a:rPr>
              <a:t>Dispositivos artificiais com a capacidade de executar tarefas de forma autônoma ou semiautônoma;</a:t>
            </a:r>
          </a:p>
          <a:p>
            <a:pPr marL="0" indent="0">
              <a:buNone/>
            </a:pPr>
            <a:endParaRPr lang="pt-BR" sz="2800" i="0" dirty="0">
              <a:solidFill>
                <a:srgbClr val="374151"/>
              </a:solidFill>
              <a:effectLst/>
              <a:latin typeface="Söhne"/>
            </a:endParaRPr>
          </a:p>
          <a:p>
            <a:r>
              <a:rPr lang="pt-BR" sz="2800" i="0" dirty="0">
                <a:solidFill>
                  <a:srgbClr val="374151"/>
                </a:solidFill>
                <a:effectLst/>
                <a:latin typeface="Söhne"/>
              </a:rPr>
              <a:t>Um pouco de história (20 minutos):</a:t>
            </a:r>
            <a:br>
              <a:rPr lang="pt-BR" sz="2800" i="0" dirty="0">
                <a:solidFill>
                  <a:srgbClr val="374151"/>
                </a:solidFill>
                <a:effectLst/>
                <a:latin typeface="Söhne"/>
              </a:rPr>
            </a:br>
            <a:r>
              <a:rPr lang="pt-BR" sz="2800" i="0" dirty="0">
                <a:solidFill>
                  <a:srgbClr val="374151"/>
                </a:solidFill>
                <a:effectLst/>
                <a:latin typeface="Söhne"/>
                <a:hlinkClick r:id="rId2"/>
              </a:rPr>
              <a:t>https://www.youtube.com/watch?v=hCBK1h5W6XI</a:t>
            </a:r>
            <a:endParaRPr lang="pt-BR" sz="2800" i="0" dirty="0">
              <a:solidFill>
                <a:srgbClr val="374151"/>
              </a:solidFill>
              <a:effectLst/>
              <a:latin typeface="Söhne"/>
            </a:endParaRPr>
          </a:p>
          <a:p>
            <a:pPr marL="0" indent="0">
              <a:buNone/>
            </a:pPr>
            <a:endParaRPr lang="pt-BR" sz="2800" i="0" dirty="0">
              <a:solidFill>
                <a:srgbClr val="374151"/>
              </a:solidFill>
              <a:effectLst/>
              <a:latin typeface="Söhne"/>
            </a:endParaRPr>
          </a:p>
          <a:p>
            <a:r>
              <a:rPr lang="pt-BR" sz="2800" i="0" dirty="0">
                <a:solidFill>
                  <a:srgbClr val="374151"/>
                </a:solidFill>
                <a:effectLst/>
                <a:latin typeface="Söhne"/>
              </a:rPr>
              <a:t>Um robô resolvendo o cubo mágico:</a:t>
            </a:r>
            <a:br>
              <a:rPr lang="pt-BR" sz="2800" i="0" dirty="0">
                <a:solidFill>
                  <a:srgbClr val="374151"/>
                </a:solidFill>
                <a:effectLst/>
                <a:latin typeface="Söhne"/>
              </a:rPr>
            </a:br>
            <a:r>
              <a:rPr lang="pt-BR" sz="2800" i="0" dirty="0">
                <a:solidFill>
                  <a:srgbClr val="374151"/>
                </a:solidFill>
                <a:effectLst/>
                <a:latin typeface="Söhne"/>
                <a:hlinkClick r:id="rId3"/>
              </a:rPr>
              <a:t>https://www.youtube.com/watch?v=dgxfJeC_Lwc</a:t>
            </a:r>
            <a:endParaRPr lang="pt-BR" sz="2800" i="0" dirty="0">
              <a:solidFill>
                <a:srgbClr val="374151"/>
              </a:solidFill>
              <a:effectLst/>
              <a:latin typeface="Söhne"/>
            </a:endParaRPr>
          </a:p>
          <a:p>
            <a:endParaRPr lang="pt-BR" sz="2800" i="0" dirty="0">
              <a:solidFill>
                <a:srgbClr val="374151"/>
              </a:solidFill>
              <a:effectLst/>
              <a:latin typeface="Söhne"/>
            </a:endParaRP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p:txBody>
          <a:bodyPr/>
          <a:lstStyle/>
          <a:p>
            <a:pPr>
              <a:defRPr/>
            </a:pPr>
            <a:fld id="{3D6463F1-92E5-4BBD-8C10-2E2126A38AAB}" type="slidenum">
              <a:rPr lang="pt-BR" altLang="en-US" smtClean="0"/>
              <a:pPr>
                <a:defRPr/>
              </a:pPr>
              <a:t>44</a:t>
            </a:fld>
            <a:endParaRPr lang="pt-BR" altLang="en-US"/>
          </a:p>
        </p:txBody>
      </p:sp>
    </p:spTree>
    <p:extLst>
      <p:ext uri="{BB962C8B-B14F-4D97-AF65-F5344CB8AC3E}">
        <p14:creationId xmlns:p14="http://schemas.microsoft.com/office/powerpoint/2010/main" val="24936913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1114CA-446B-B338-108C-0B4CD201B268}"/>
              </a:ext>
            </a:extLst>
          </p:cNvPr>
          <p:cNvSpPr>
            <a:spLocks noGrp="1"/>
          </p:cNvSpPr>
          <p:nvPr>
            <p:ph type="title"/>
          </p:nvPr>
        </p:nvSpPr>
        <p:spPr/>
        <p:txBody>
          <a:bodyPr/>
          <a:lstStyle/>
          <a:p>
            <a:r>
              <a:rPr lang="pt-BR" dirty="0"/>
              <a:t>Robôs</a:t>
            </a:r>
          </a:p>
        </p:txBody>
      </p:sp>
      <p:sp>
        <p:nvSpPr>
          <p:cNvPr id="3" name="Espaço Reservado para Conteúdo 2">
            <a:extLst>
              <a:ext uri="{FF2B5EF4-FFF2-40B4-BE49-F238E27FC236}">
                <a16:creationId xmlns:a16="http://schemas.microsoft.com/office/drawing/2014/main" id="{36F8EEC0-2476-8B4A-F75E-5A9FC041BCCE}"/>
              </a:ext>
            </a:extLst>
          </p:cNvPr>
          <p:cNvSpPr>
            <a:spLocks noGrp="1"/>
          </p:cNvSpPr>
          <p:nvPr>
            <p:ph idx="1"/>
          </p:nvPr>
        </p:nvSpPr>
        <p:spPr>
          <a:xfrm>
            <a:off x="457200" y="1417638"/>
            <a:ext cx="8229600" cy="4713287"/>
          </a:xfrm>
        </p:spPr>
        <p:txBody>
          <a:bodyPr/>
          <a:lstStyle/>
          <a:p>
            <a:r>
              <a:rPr lang="pt-BR" sz="2800" dirty="0">
                <a:solidFill>
                  <a:srgbClr val="374151"/>
                </a:solidFill>
                <a:latin typeface="Söhne"/>
              </a:rPr>
              <a:t>Área que carece de muito estudo;</a:t>
            </a:r>
          </a:p>
          <a:p>
            <a:endParaRPr lang="pt-BR" sz="1200" dirty="0">
              <a:solidFill>
                <a:srgbClr val="374151"/>
              </a:solidFill>
              <a:latin typeface="Söhne"/>
            </a:endParaRPr>
          </a:p>
          <a:p>
            <a:r>
              <a:rPr lang="pt-BR" sz="2800" dirty="0">
                <a:solidFill>
                  <a:srgbClr val="374151"/>
                </a:solidFill>
                <a:latin typeface="Söhne"/>
              </a:rPr>
              <a:t>Muita evolução nos ROBÔS INDUSTRIAIS (quase sempre estáticos ou de movimentos restritos), ou no MONITORAMENTO DO AMBIENTE para evitar acidentes;</a:t>
            </a:r>
          </a:p>
          <a:p>
            <a:r>
              <a:rPr lang="pt-BR" sz="2800" dirty="0">
                <a:solidFill>
                  <a:srgbClr val="374151"/>
                </a:solidFill>
                <a:latin typeface="Söhne"/>
              </a:rPr>
              <a:t>Muito estudo ainda na área da LOCOMOÇÃO, e na capacidade de ADAPTAÇÃO e correção de problemas.</a:t>
            </a:r>
          </a:p>
          <a:p>
            <a:pPr lvl="1"/>
            <a:r>
              <a:rPr lang="pt-BR" sz="2400" dirty="0">
                <a:solidFill>
                  <a:srgbClr val="374151"/>
                </a:solidFill>
                <a:latin typeface="Söhne"/>
              </a:rPr>
              <a:t>Exigência de muita inteligência embarcada!</a:t>
            </a:r>
          </a:p>
          <a:p>
            <a:endParaRPr lang="pt-BR" sz="2800" dirty="0"/>
          </a:p>
        </p:txBody>
      </p:sp>
      <p:sp>
        <p:nvSpPr>
          <p:cNvPr id="4" name="Espaço Reservado para Número de Slide 3">
            <a:extLst>
              <a:ext uri="{FF2B5EF4-FFF2-40B4-BE49-F238E27FC236}">
                <a16:creationId xmlns:a16="http://schemas.microsoft.com/office/drawing/2014/main" id="{858B5CB8-B143-EDF3-88B5-4B1CBCA682B5}"/>
              </a:ext>
            </a:extLst>
          </p:cNvPr>
          <p:cNvSpPr>
            <a:spLocks noGrp="1"/>
          </p:cNvSpPr>
          <p:nvPr>
            <p:ph type="sldNum" sz="quarter" idx="10"/>
          </p:nvPr>
        </p:nvSpPr>
        <p:spPr/>
        <p:txBody>
          <a:bodyPr/>
          <a:lstStyle/>
          <a:p>
            <a:pPr>
              <a:defRPr/>
            </a:pPr>
            <a:fld id="{3D6463F1-92E5-4BBD-8C10-2E2126A38AAB}" type="slidenum">
              <a:rPr lang="pt-BR" altLang="en-US" smtClean="0"/>
              <a:pPr>
                <a:defRPr/>
              </a:pPr>
              <a:t>45</a:t>
            </a:fld>
            <a:endParaRPr lang="pt-BR" altLang="en-US"/>
          </a:p>
        </p:txBody>
      </p:sp>
    </p:spTree>
    <p:extLst>
      <p:ext uri="{BB962C8B-B14F-4D97-AF65-F5344CB8AC3E}">
        <p14:creationId xmlns:p14="http://schemas.microsoft.com/office/powerpoint/2010/main" val="3570211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868C63-CE5C-1B7C-FD84-1B2E823E8E88}"/>
              </a:ext>
            </a:extLst>
          </p:cNvPr>
          <p:cNvSpPr>
            <a:spLocks noGrp="1"/>
          </p:cNvSpPr>
          <p:nvPr>
            <p:ph type="title"/>
          </p:nvPr>
        </p:nvSpPr>
        <p:spPr/>
        <p:txBody>
          <a:bodyPr/>
          <a:lstStyle/>
          <a:p>
            <a:r>
              <a:rPr lang="pt-BR" dirty="0"/>
              <a:t>Robôs</a:t>
            </a:r>
          </a:p>
        </p:txBody>
      </p:sp>
      <p:sp>
        <p:nvSpPr>
          <p:cNvPr id="3" name="Espaço Reservado para Conteúdo 2">
            <a:extLst>
              <a:ext uri="{FF2B5EF4-FFF2-40B4-BE49-F238E27FC236}">
                <a16:creationId xmlns:a16="http://schemas.microsoft.com/office/drawing/2014/main" id="{13078157-3AB9-E829-A54B-6053698B667B}"/>
              </a:ext>
            </a:extLst>
          </p:cNvPr>
          <p:cNvSpPr>
            <a:spLocks noGrp="1"/>
          </p:cNvSpPr>
          <p:nvPr>
            <p:ph idx="1"/>
          </p:nvPr>
        </p:nvSpPr>
        <p:spPr>
          <a:xfrm>
            <a:off x="457200" y="1600201"/>
            <a:ext cx="8229600" cy="604664"/>
          </a:xfrm>
        </p:spPr>
        <p:txBody>
          <a:bodyPr/>
          <a:lstStyle/>
          <a:p>
            <a:r>
              <a:rPr lang="pt-BR" sz="2800" dirty="0">
                <a:solidFill>
                  <a:srgbClr val="374151"/>
                </a:solidFill>
                <a:latin typeface="Söhne"/>
              </a:rPr>
              <a:t>Antibombas:</a:t>
            </a:r>
          </a:p>
        </p:txBody>
      </p:sp>
      <p:sp>
        <p:nvSpPr>
          <p:cNvPr id="4" name="Espaço Reservado para Número de Slide 3">
            <a:extLst>
              <a:ext uri="{FF2B5EF4-FFF2-40B4-BE49-F238E27FC236}">
                <a16:creationId xmlns:a16="http://schemas.microsoft.com/office/drawing/2014/main" id="{4C112371-AB33-B7D0-019C-19E8FD55B76D}"/>
              </a:ext>
            </a:extLst>
          </p:cNvPr>
          <p:cNvSpPr>
            <a:spLocks noGrp="1"/>
          </p:cNvSpPr>
          <p:nvPr>
            <p:ph type="sldNum" sz="quarter" idx="10"/>
          </p:nvPr>
        </p:nvSpPr>
        <p:spPr/>
        <p:txBody>
          <a:bodyPr/>
          <a:lstStyle/>
          <a:p>
            <a:pPr>
              <a:defRPr/>
            </a:pPr>
            <a:fld id="{3D6463F1-92E5-4BBD-8C10-2E2126A38AAB}" type="slidenum">
              <a:rPr lang="pt-BR" altLang="en-US" smtClean="0"/>
              <a:pPr>
                <a:defRPr/>
              </a:pPr>
              <a:t>46</a:t>
            </a:fld>
            <a:endParaRPr lang="pt-BR" altLang="en-US"/>
          </a:p>
        </p:txBody>
      </p:sp>
      <p:pic>
        <p:nvPicPr>
          <p:cNvPr id="5" name="Picture 2" descr="G1 &gt; Tecnologia - NOTÍCIAS - Robô antibomba é testado para segurança de  maior evento esportivo dos EUA">
            <a:extLst>
              <a:ext uri="{FF2B5EF4-FFF2-40B4-BE49-F238E27FC236}">
                <a16:creationId xmlns:a16="http://schemas.microsoft.com/office/drawing/2014/main" id="{32F92A1F-2606-49BA-0F23-F35E793A30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766689"/>
            <a:ext cx="4165493" cy="20862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D35AF6BD-4E4D-5DD4-64E0-5F35A5269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08" y="3112448"/>
            <a:ext cx="3868342" cy="27631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olícia Federal faz demonstração com robô antibombas - fotos em Minas  Gerais - g1">
            <a:extLst>
              <a:ext uri="{FF2B5EF4-FFF2-40B4-BE49-F238E27FC236}">
                <a16:creationId xmlns:a16="http://schemas.microsoft.com/office/drawing/2014/main" id="{B6EBBB29-9E52-2E69-BEA7-71EE03DC6D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475" t="15211" r="4445" b="7655"/>
          <a:stretch/>
        </p:blipFill>
        <p:spPr bwMode="auto">
          <a:xfrm>
            <a:off x="4594949" y="3429000"/>
            <a:ext cx="4028243" cy="2317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0457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9A1BB-B48B-4610-5AA2-BEC237D83FCA}"/>
              </a:ext>
            </a:extLst>
          </p:cNvPr>
          <p:cNvSpPr>
            <a:spLocks noGrp="1"/>
          </p:cNvSpPr>
          <p:nvPr>
            <p:ph type="title"/>
          </p:nvPr>
        </p:nvSpPr>
        <p:spPr/>
        <p:txBody>
          <a:bodyPr/>
          <a:lstStyle/>
          <a:p>
            <a:r>
              <a:rPr lang="pt-BR" dirty="0"/>
              <a:t>Robôs</a:t>
            </a:r>
          </a:p>
        </p:txBody>
      </p:sp>
      <p:sp>
        <p:nvSpPr>
          <p:cNvPr id="3" name="Espaço Reservado para Conteúdo 2">
            <a:extLst>
              <a:ext uri="{FF2B5EF4-FFF2-40B4-BE49-F238E27FC236}">
                <a16:creationId xmlns:a16="http://schemas.microsoft.com/office/drawing/2014/main" id="{8F933FB3-BBF7-D956-6A42-A240EBF552DC}"/>
              </a:ext>
            </a:extLst>
          </p:cNvPr>
          <p:cNvSpPr>
            <a:spLocks noGrp="1"/>
          </p:cNvSpPr>
          <p:nvPr>
            <p:ph idx="1"/>
          </p:nvPr>
        </p:nvSpPr>
        <p:spPr>
          <a:xfrm>
            <a:off x="457200" y="1600201"/>
            <a:ext cx="4572000" cy="748680"/>
          </a:xfrm>
        </p:spPr>
        <p:txBody>
          <a:bodyPr/>
          <a:lstStyle/>
          <a:p>
            <a:r>
              <a:rPr lang="pt-BR" sz="2800" dirty="0">
                <a:solidFill>
                  <a:srgbClr val="374151"/>
                </a:solidFill>
                <a:latin typeface="Söhne"/>
              </a:rPr>
              <a:t>Locais inóspitos:</a:t>
            </a:r>
          </a:p>
        </p:txBody>
      </p:sp>
      <p:sp>
        <p:nvSpPr>
          <p:cNvPr id="4" name="Espaço Reservado para Número de Slide 3">
            <a:extLst>
              <a:ext uri="{FF2B5EF4-FFF2-40B4-BE49-F238E27FC236}">
                <a16:creationId xmlns:a16="http://schemas.microsoft.com/office/drawing/2014/main" id="{84F5B335-6A44-B8A0-3B86-DD7493C67475}"/>
              </a:ext>
            </a:extLst>
          </p:cNvPr>
          <p:cNvSpPr>
            <a:spLocks noGrp="1"/>
          </p:cNvSpPr>
          <p:nvPr>
            <p:ph type="sldNum" sz="quarter" idx="10"/>
          </p:nvPr>
        </p:nvSpPr>
        <p:spPr/>
        <p:txBody>
          <a:bodyPr/>
          <a:lstStyle/>
          <a:p>
            <a:pPr>
              <a:defRPr/>
            </a:pPr>
            <a:fld id="{3D6463F1-92E5-4BBD-8C10-2E2126A38AAB}" type="slidenum">
              <a:rPr lang="pt-BR" altLang="en-US" smtClean="0"/>
              <a:pPr>
                <a:defRPr/>
              </a:pPr>
              <a:t>47</a:t>
            </a:fld>
            <a:endParaRPr lang="pt-BR" altLang="en-US"/>
          </a:p>
        </p:txBody>
      </p:sp>
      <p:pic>
        <p:nvPicPr>
          <p:cNvPr id="5122" name="Picture 2" descr="Saab fornecerá quatro robôs submarinos Seaeye Leopard ao Brasil |  Tecnodefesa">
            <a:extLst>
              <a:ext uri="{FF2B5EF4-FFF2-40B4-BE49-F238E27FC236}">
                <a16:creationId xmlns:a16="http://schemas.microsoft.com/office/drawing/2014/main" id="{7285A377-0B59-657D-D771-4AC0B7CD33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90820" y="571061"/>
            <a:ext cx="2818656" cy="280696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obô Curiosity da NASA completa 7 anos em Marte | Mundo Conectado">
            <a:extLst>
              <a:ext uri="{FF2B5EF4-FFF2-40B4-BE49-F238E27FC236}">
                <a16:creationId xmlns:a16="http://schemas.microsoft.com/office/drawing/2014/main" id="{9D3BA8E9-63B0-7B6B-2B46-BDDF152215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7112" y="3864648"/>
            <a:ext cx="4127376" cy="187523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Ex-engenheiros da NASA criam “Transformer” submarino - Revista Galileu |  Ciência">
            <a:extLst>
              <a:ext uri="{FF2B5EF4-FFF2-40B4-BE49-F238E27FC236}">
                <a16:creationId xmlns:a16="http://schemas.microsoft.com/office/drawing/2014/main" id="{E3A492E7-72D3-B7FC-6BF3-2D70AEDD509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2924944"/>
            <a:ext cx="4085275" cy="1641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8267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p:txBody>
          <a:bodyPr/>
          <a:lstStyle/>
          <a:p>
            <a:r>
              <a:rPr lang="pt-BR" dirty="0"/>
              <a:t>Robôs</a:t>
            </a:r>
          </a:p>
        </p:txBody>
      </p:sp>
      <p:sp>
        <p:nvSpPr>
          <p:cNvPr id="3" name="Espaço Reservado para Conteúdo 2">
            <a:extLst>
              <a:ext uri="{FF2B5EF4-FFF2-40B4-BE49-F238E27FC236}">
                <a16:creationId xmlns:a16="http://schemas.microsoft.com/office/drawing/2014/main" id="{AE821B41-1E0C-0147-0FEF-1716186AC792}"/>
              </a:ext>
            </a:extLst>
          </p:cNvPr>
          <p:cNvSpPr>
            <a:spLocks noGrp="1"/>
          </p:cNvSpPr>
          <p:nvPr>
            <p:ph idx="1"/>
          </p:nvPr>
        </p:nvSpPr>
        <p:spPr>
          <a:xfrm>
            <a:off x="457200" y="1417638"/>
            <a:ext cx="8229600" cy="4713287"/>
          </a:xfrm>
        </p:spPr>
        <p:txBody>
          <a:bodyPr/>
          <a:lstStyle/>
          <a:p>
            <a:r>
              <a:rPr lang="pt-BR" sz="2800" dirty="0">
                <a:solidFill>
                  <a:srgbClr val="374151"/>
                </a:solidFill>
                <a:latin typeface="Söhne"/>
              </a:rPr>
              <a:t>Interagem com o ambiente por meio de sensores e atuadores, sob o comando de algoritmos;</a:t>
            </a:r>
          </a:p>
          <a:p>
            <a:endParaRPr lang="pt-BR" sz="2800" dirty="0">
              <a:solidFill>
                <a:srgbClr val="374151"/>
              </a:solidFill>
              <a:latin typeface="Söhne"/>
            </a:endParaRPr>
          </a:p>
          <a:p>
            <a:pPr lvl="1"/>
            <a:r>
              <a:rPr lang="pt-BR" sz="3200" b="1" dirty="0">
                <a:solidFill>
                  <a:srgbClr val="374151"/>
                </a:solidFill>
                <a:latin typeface="Söhne"/>
              </a:rPr>
              <a:t>Sensores</a:t>
            </a:r>
            <a:r>
              <a:rPr lang="pt-BR" sz="3200" dirty="0">
                <a:solidFill>
                  <a:srgbClr val="374151"/>
                </a:solidFill>
                <a:latin typeface="Söhne"/>
              </a:rPr>
              <a:t>: receber informações do ambiente;</a:t>
            </a:r>
          </a:p>
          <a:p>
            <a:pPr lvl="1"/>
            <a:r>
              <a:rPr lang="pt-BR" sz="3200" b="1" dirty="0">
                <a:solidFill>
                  <a:srgbClr val="374151"/>
                </a:solidFill>
                <a:latin typeface="Söhne"/>
              </a:rPr>
              <a:t>Atuadores</a:t>
            </a:r>
            <a:r>
              <a:rPr lang="pt-BR" sz="3200" dirty="0">
                <a:solidFill>
                  <a:srgbClr val="374151"/>
                </a:solidFill>
                <a:latin typeface="Söhne"/>
              </a:rPr>
              <a:t>: realizar ações no ambiente;</a:t>
            </a:r>
          </a:p>
          <a:p>
            <a:pPr lvl="1"/>
            <a:r>
              <a:rPr lang="pt-BR" sz="3200" b="1" dirty="0">
                <a:solidFill>
                  <a:srgbClr val="374151"/>
                </a:solidFill>
                <a:latin typeface="Söhne"/>
              </a:rPr>
              <a:t>Algoritmos</a:t>
            </a:r>
            <a:r>
              <a:rPr lang="pt-BR" sz="3200" dirty="0">
                <a:solidFill>
                  <a:srgbClr val="374151"/>
                </a:solidFill>
                <a:latin typeface="Söhne"/>
              </a:rPr>
              <a:t>: interpretar essas informações e tomar decisões.</a:t>
            </a: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p:txBody>
          <a:bodyPr/>
          <a:lstStyle/>
          <a:p>
            <a:pPr>
              <a:defRPr/>
            </a:pPr>
            <a:fld id="{3D6463F1-92E5-4BBD-8C10-2E2126A38AAB}" type="slidenum">
              <a:rPr lang="pt-BR" altLang="en-US" smtClean="0"/>
              <a:pPr>
                <a:defRPr/>
              </a:pPr>
              <a:t>48</a:t>
            </a:fld>
            <a:endParaRPr lang="pt-BR" altLang="en-US"/>
          </a:p>
        </p:txBody>
      </p:sp>
    </p:spTree>
    <p:extLst>
      <p:ext uri="{BB962C8B-B14F-4D97-AF65-F5344CB8AC3E}">
        <p14:creationId xmlns:p14="http://schemas.microsoft.com/office/powerpoint/2010/main" val="507367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728AEA-0266-5259-2364-32C22B1E6AD7}"/>
              </a:ext>
            </a:extLst>
          </p:cNvPr>
          <p:cNvSpPr>
            <a:spLocks noGrp="1"/>
          </p:cNvSpPr>
          <p:nvPr>
            <p:ph type="title"/>
          </p:nvPr>
        </p:nvSpPr>
        <p:spPr/>
        <p:txBody>
          <a:bodyPr/>
          <a:lstStyle/>
          <a:p>
            <a:r>
              <a:rPr lang="pt-BR" dirty="0"/>
              <a:t>Sensores</a:t>
            </a:r>
          </a:p>
        </p:txBody>
      </p:sp>
      <p:sp>
        <p:nvSpPr>
          <p:cNvPr id="3" name="Espaço Reservado para Conteúdo 2">
            <a:extLst>
              <a:ext uri="{FF2B5EF4-FFF2-40B4-BE49-F238E27FC236}">
                <a16:creationId xmlns:a16="http://schemas.microsoft.com/office/drawing/2014/main" id="{82BA45EC-18BC-9F35-F569-FA397F5BBD6C}"/>
              </a:ext>
            </a:extLst>
          </p:cNvPr>
          <p:cNvSpPr>
            <a:spLocks noGrp="1"/>
          </p:cNvSpPr>
          <p:nvPr>
            <p:ph idx="1"/>
          </p:nvPr>
        </p:nvSpPr>
        <p:spPr>
          <a:xfrm>
            <a:off x="457200" y="1268760"/>
            <a:ext cx="8229600" cy="4862165"/>
          </a:xfrm>
        </p:spPr>
        <p:txBody>
          <a:bodyPr/>
          <a:lstStyle/>
          <a:p>
            <a:r>
              <a:rPr lang="pt-BR" sz="2800" dirty="0">
                <a:solidFill>
                  <a:srgbClr val="374151"/>
                </a:solidFill>
                <a:latin typeface="Söhne"/>
              </a:rPr>
              <a:t>Equipamentos capazes de traduzir em algum sinal compreensível pela máquina (em níveis digitais ou analógicos) alguma percepção de um fenômeno físico, de forma que se possa programar uma reação da máquina àquela percepção;</a:t>
            </a:r>
          </a:p>
          <a:p>
            <a:endParaRPr lang="pt-BR" sz="1400" dirty="0">
              <a:solidFill>
                <a:srgbClr val="374151"/>
              </a:solidFill>
              <a:latin typeface="Söhne"/>
            </a:endParaRPr>
          </a:p>
          <a:p>
            <a:r>
              <a:rPr lang="pt-BR" sz="2800" dirty="0">
                <a:solidFill>
                  <a:srgbClr val="374151"/>
                </a:solidFill>
                <a:latin typeface="Söhne"/>
              </a:rPr>
              <a:t>Muito próximo aos nossos sentidos: tato, visão, audição, olfato e paladar.</a:t>
            </a:r>
          </a:p>
        </p:txBody>
      </p:sp>
      <p:sp>
        <p:nvSpPr>
          <p:cNvPr id="4" name="Espaço Reservado para Número de Slide 3">
            <a:extLst>
              <a:ext uri="{FF2B5EF4-FFF2-40B4-BE49-F238E27FC236}">
                <a16:creationId xmlns:a16="http://schemas.microsoft.com/office/drawing/2014/main" id="{CB5653E4-A7DD-0F3E-90C2-C6E8691DD52E}"/>
              </a:ext>
            </a:extLst>
          </p:cNvPr>
          <p:cNvSpPr>
            <a:spLocks noGrp="1"/>
          </p:cNvSpPr>
          <p:nvPr>
            <p:ph type="sldNum" sz="quarter" idx="10"/>
          </p:nvPr>
        </p:nvSpPr>
        <p:spPr/>
        <p:txBody>
          <a:bodyPr/>
          <a:lstStyle/>
          <a:p>
            <a:pPr>
              <a:defRPr/>
            </a:pPr>
            <a:fld id="{3D6463F1-92E5-4BBD-8C10-2E2126A38AAB}" type="slidenum">
              <a:rPr lang="pt-BR" altLang="en-US" smtClean="0"/>
              <a:pPr>
                <a:defRPr/>
              </a:pPr>
              <a:t>49</a:t>
            </a:fld>
            <a:endParaRPr lang="pt-BR" altLang="en-US"/>
          </a:p>
        </p:txBody>
      </p:sp>
    </p:spTree>
    <p:extLst>
      <p:ext uri="{BB962C8B-B14F-4D97-AF65-F5344CB8AC3E}">
        <p14:creationId xmlns:p14="http://schemas.microsoft.com/office/powerpoint/2010/main" val="225658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1108C2E-FFE9-445B-1754-347ACCBB860D}"/>
              </a:ext>
            </a:extLst>
          </p:cNvPr>
          <p:cNvSpPr>
            <a:spLocks noGrp="1"/>
          </p:cNvSpPr>
          <p:nvPr>
            <p:ph type="sldNum" sz="quarter" idx="10"/>
          </p:nvPr>
        </p:nvSpPr>
        <p:spPr/>
        <p:txBody>
          <a:bodyPr/>
          <a:lstStyle/>
          <a:p>
            <a:pPr>
              <a:defRPr/>
            </a:pPr>
            <a:fld id="{51B019D9-C3AB-4625-A829-F7496B273D6C}" type="slidenum">
              <a:rPr lang="pt-BR" altLang="en-US" smtClean="0"/>
              <a:pPr>
                <a:defRPr/>
              </a:pPr>
              <a:t>5</a:t>
            </a:fld>
            <a:endParaRPr lang="pt-BR" altLang="en-US"/>
          </a:p>
        </p:txBody>
      </p:sp>
      <p:pic>
        <p:nvPicPr>
          <p:cNvPr id="2052" name="Picture 4" descr="Casas Inteligentes - Cachibra Banheiras Hidro Spas">
            <a:extLst>
              <a:ext uri="{FF2B5EF4-FFF2-40B4-BE49-F238E27FC236}">
                <a16:creationId xmlns:a16="http://schemas.microsoft.com/office/drawing/2014/main" id="{BCF0C23B-AA49-3483-41B8-B3747CD88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949" y="781082"/>
            <a:ext cx="3714644" cy="20882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RE automatizada: saiba como implementar e quais suas vantagens">
            <a:extLst>
              <a:ext uri="{FF2B5EF4-FFF2-40B4-BE49-F238E27FC236}">
                <a16:creationId xmlns:a16="http://schemas.microsoft.com/office/drawing/2014/main" id="{208951DD-8286-CB3A-E709-93D1EBB7D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620688"/>
            <a:ext cx="3599536" cy="19970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ros autônomos: o que são e como funcionam | Golfleet">
            <a:extLst>
              <a:ext uri="{FF2B5EF4-FFF2-40B4-BE49-F238E27FC236}">
                <a16:creationId xmlns:a16="http://schemas.microsoft.com/office/drawing/2014/main" id="{35184BC1-E1FA-9A73-BFB7-272DE61F7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120854"/>
            <a:ext cx="6858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4108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p:txBody>
          <a:bodyPr/>
          <a:lstStyle/>
          <a:p>
            <a:r>
              <a:rPr lang="pt-BR" dirty="0"/>
              <a:t>Sensores</a:t>
            </a: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p:txBody>
          <a:bodyPr/>
          <a:lstStyle/>
          <a:p>
            <a:pPr>
              <a:defRPr/>
            </a:pPr>
            <a:fld id="{3D6463F1-92E5-4BBD-8C10-2E2126A38AAB}" type="slidenum">
              <a:rPr lang="pt-BR" altLang="en-US" smtClean="0"/>
              <a:pPr>
                <a:defRPr/>
              </a:pPr>
              <a:t>50</a:t>
            </a:fld>
            <a:endParaRPr lang="pt-BR" altLang="en-US"/>
          </a:p>
        </p:txBody>
      </p:sp>
      <p:grpSp>
        <p:nvGrpSpPr>
          <p:cNvPr id="17" name="Agrupar 16">
            <a:extLst>
              <a:ext uri="{FF2B5EF4-FFF2-40B4-BE49-F238E27FC236}">
                <a16:creationId xmlns:a16="http://schemas.microsoft.com/office/drawing/2014/main" id="{7A354B21-46EA-2255-D74F-793858876535}"/>
              </a:ext>
            </a:extLst>
          </p:cNvPr>
          <p:cNvGrpSpPr/>
          <p:nvPr/>
        </p:nvGrpSpPr>
        <p:grpSpPr>
          <a:xfrm>
            <a:off x="468790" y="2904440"/>
            <a:ext cx="5831402" cy="1246005"/>
            <a:chOff x="468790" y="2904440"/>
            <a:chExt cx="5831402" cy="1246005"/>
          </a:xfrm>
        </p:grpSpPr>
        <p:pic>
          <p:nvPicPr>
            <p:cNvPr id="2052" name="Picture 4" descr="Resistência LDR 5 x 4 mm - Sensor de Luz">
              <a:extLst>
                <a:ext uri="{FF2B5EF4-FFF2-40B4-BE49-F238E27FC236}">
                  <a16:creationId xmlns:a16="http://schemas.microsoft.com/office/drawing/2014/main" id="{39CB6C5C-3DA9-4E76-4FC9-655BC3E4C2E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460" t="13175" r="12201" b="6417"/>
            <a:stretch/>
          </p:blipFill>
          <p:spPr bwMode="auto">
            <a:xfrm>
              <a:off x="468790" y="2904440"/>
              <a:ext cx="1532538" cy="1246005"/>
            </a:xfrm>
            <a:prstGeom prst="rect">
              <a:avLst/>
            </a:prstGeom>
            <a:noFill/>
            <a:extLst>
              <a:ext uri="{909E8E84-426E-40DD-AFC4-6F175D3DCCD1}">
                <a14:hiddenFill xmlns:a14="http://schemas.microsoft.com/office/drawing/2010/main">
                  <a:solidFill>
                    <a:srgbClr val="FFFFFF"/>
                  </a:solidFill>
                </a14:hiddenFill>
              </a:ext>
            </a:extLst>
          </p:spPr>
        </p:pic>
        <p:sp>
          <p:nvSpPr>
            <p:cNvPr id="7" name="Espaço Reservado para Conteúdo 2">
              <a:extLst>
                <a:ext uri="{FF2B5EF4-FFF2-40B4-BE49-F238E27FC236}">
                  <a16:creationId xmlns:a16="http://schemas.microsoft.com/office/drawing/2014/main" id="{E66AAC92-7200-B52E-0B74-027B9719EBFE}"/>
                </a:ext>
              </a:extLst>
            </p:cNvPr>
            <p:cNvSpPr txBox="1">
              <a:spLocks/>
            </p:cNvSpPr>
            <p:nvPr/>
          </p:nvSpPr>
          <p:spPr bwMode="auto">
            <a:xfrm>
              <a:off x="2123728" y="3501008"/>
              <a:ext cx="417646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buFont typeface="Wingdings" panose="05000000000000000000" pitchFamily="2" charset="2"/>
                <a:buNone/>
              </a:pPr>
              <a:r>
                <a:rPr lang="pt-BR" sz="2800" kern="0" dirty="0">
                  <a:solidFill>
                    <a:srgbClr val="374151"/>
                  </a:solidFill>
                  <a:latin typeface="Söhne"/>
                  <a:cs typeface="Times New Roman" panose="02020603050405020304" pitchFamily="18" charset="0"/>
                </a:rPr>
                <a:t>◄ Sensor: </a:t>
              </a:r>
              <a:r>
                <a:rPr lang="pt-BR" sz="2800" b="1" kern="0" dirty="0">
                  <a:solidFill>
                    <a:srgbClr val="374151"/>
                  </a:solidFill>
                  <a:latin typeface="Söhne"/>
                  <a:cs typeface="Times New Roman" panose="02020603050405020304" pitchFamily="18" charset="0"/>
                </a:rPr>
                <a:t>luminosidade</a:t>
              </a:r>
              <a:r>
                <a:rPr lang="pt-BR" sz="2800" kern="0" dirty="0">
                  <a:solidFill>
                    <a:srgbClr val="374151"/>
                  </a:solidFill>
                  <a:latin typeface="Söhne"/>
                </a:rPr>
                <a:t> </a:t>
              </a:r>
            </a:p>
            <a:p>
              <a:pPr marL="0" indent="0">
                <a:buFont typeface="Wingdings" panose="05000000000000000000" pitchFamily="2" charset="2"/>
                <a:buNone/>
              </a:pPr>
              <a:endParaRPr lang="pt-BR" sz="2400" kern="0" dirty="0">
                <a:solidFill>
                  <a:srgbClr val="374151"/>
                </a:solidFill>
                <a:latin typeface="Söhne"/>
              </a:endParaRPr>
            </a:p>
          </p:txBody>
        </p:sp>
      </p:grpSp>
      <p:grpSp>
        <p:nvGrpSpPr>
          <p:cNvPr id="14" name="Agrupar 13">
            <a:extLst>
              <a:ext uri="{FF2B5EF4-FFF2-40B4-BE49-F238E27FC236}">
                <a16:creationId xmlns:a16="http://schemas.microsoft.com/office/drawing/2014/main" id="{8CDCB4E7-B52B-6561-5343-D1DD2AEF8183}"/>
              </a:ext>
            </a:extLst>
          </p:cNvPr>
          <p:cNvGrpSpPr/>
          <p:nvPr/>
        </p:nvGrpSpPr>
        <p:grpSpPr>
          <a:xfrm>
            <a:off x="468790" y="1353071"/>
            <a:ext cx="5759394" cy="1355849"/>
            <a:chOff x="468790" y="1353071"/>
            <a:chExt cx="5759394" cy="1355849"/>
          </a:xfrm>
        </p:grpSpPr>
        <p:pic>
          <p:nvPicPr>
            <p:cNvPr id="2050" name="Picture 2" descr="Sensor de temperatura: tudo que você precisa saber - Dicas e novidades seu  veículo bem cuidado!">
              <a:extLst>
                <a:ext uri="{FF2B5EF4-FFF2-40B4-BE49-F238E27FC236}">
                  <a16:creationId xmlns:a16="http://schemas.microsoft.com/office/drawing/2014/main" id="{A50AE9DF-3FC3-CE77-B5BE-6DF9F2EA750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201" r="17714" b="5700"/>
            <a:stretch/>
          </p:blipFill>
          <p:spPr bwMode="auto">
            <a:xfrm>
              <a:off x="468790" y="1353071"/>
              <a:ext cx="1510776" cy="1355849"/>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a:extLst>
                <a:ext uri="{FF2B5EF4-FFF2-40B4-BE49-F238E27FC236}">
                  <a16:creationId xmlns:a16="http://schemas.microsoft.com/office/drawing/2014/main" id="{DBBD04F1-0366-54D2-39E7-B75D7BEAC441}"/>
                </a:ext>
              </a:extLst>
            </p:cNvPr>
            <p:cNvSpPr txBox="1">
              <a:spLocks/>
            </p:cNvSpPr>
            <p:nvPr/>
          </p:nvSpPr>
          <p:spPr bwMode="auto">
            <a:xfrm>
              <a:off x="2051720" y="1772816"/>
              <a:ext cx="417646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buFont typeface="Wingdings" panose="05000000000000000000" pitchFamily="2" charset="2"/>
                <a:buNone/>
              </a:pPr>
              <a:r>
                <a:rPr lang="pt-BR" sz="2800" kern="0" dirty="0">
                  <a:solidFill>
                    <a:srgbClr val="374151"/>
                  </a:solidFill>
                  <a:latin typeface="Times New Roman" panose="02020603050405020304" pitchFamily="18" charset="0"/>
                  <a:cs typeface="Times New Roman" panose="02020603050405020304" pitchFamily="18" charset="0"/>
                </a:rPr>
                <a:t>◄ </a:t>
              </a:r>
              <a:r>
                <a:rPr lang="pt-BR" sz="2800" kern="0" dirty="0">
                  <a:solidFill>
                    <a:srgbClr val="374151"/>
                  </a:solidFill>
                  <a:latin typeface="Söhne"/>
                </a:rPr>
                <a:t>Sensor: </a:t>
              </a:r>
              <a:r>
                <a:rPr lang="pt-BR" sz="2800" b="1" kern="0" dirty="0">
                  <a:solidFill>
                    <a:srgbClr val="374151"/>
                  </a:solidFill>
                  <a:latin typeface="Söhne"/>
                </a:rPr>
                <a:t>temperatura</a:t>
              </a:r>
            </a:p>
            <a:p>
              <a:pPr marL="0" indent="0">
                <a:buFont typeface="Wingdings" panose="05000000000000000000" pitchFamily="2" charset="2"/>
                <a:buNone/>
              </a:pPr>
              <a:endParaRPr lang="pt-BR" sz="2400" kern="0" dirty="0">
                <a:solidFill>
                  <a:srgbClr val="374151"/>
                </a:solidFill>
                <a:latin typeface="Söhne"/>
              </a:endParaRPr>
            </a:p>
          </p:txBody>
        </p:sp>
      </p:grpSp>
      <p:grpSp>
        <p:nvGrpSpPr>
          <p:cNvPr id="16" name="Agrupar 15">
            <a:extLst>
              <a:ext uri="{FF2B5EF4-FFF2-40B4-BE49-F238E27FC236}">
                <a16:creationId xmlns:a16="http://schemas.microsoft.com/office/drawing/2014/main" id="{52A960F4-AA6D-EE6D-87FE-C767FF2522EC}"/>
              </a:ext>
            </a:extLst>
          </p:cNvPr>
          <p:cNvGrpSpPr/>
          <p:nvPr/>
        </p:nvGrpSpPr>
        <p:grpSpPr>
          <a:xfrm>
            <a:off x="3491880" y="2404658"/>
            <a:ext cx="5194920" cy="2046741"/>
            <a:chOff x="3491880" y="2404658"/>
            <a:chExt cx="5194920" cy="2046741"/>
          </a:xfrm>
        </p:grpSpPr>
        <p:pic>
          <p:nvPicPr>
            <p:cNvPr id="2054" name="Picture 6" descr="Sensor De Presença De Teto Sobrepor Com Fotocélula 360° Qa23">
              <a:extLst>
                <a:ext uri="{FF2B5EF4-FFF2-40B4-BE49-F238E27FC236}">
                  <a16:creationId xmlns:a16="http://schemas.microsoft.com/office/drawing/2014/main" id="{209FBFF6-5708-8126-8066-1B1C24B71B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91" t="3129" r="12201" b="3129"/>
            <a:stretch/>
          </p:blipFill>
          <p:spPr bwMode="auto">
            <a:xfrm>
              <a:off x="7225952" y="2404658"/>
              <a:ext cx="1460848" cy="2046741"/>
            </a:xfrm>
            <a:prstGeom prst="rect">
              <a:avLst/>
            </a:prstGeom>
            <a:noFill/>
            <a:extLst>
              <a:ext uri="{909E8E84-426E-40DD-AFC4-6F175D3DCCD1}">
                <a14:hiddenFill xmlns:a14="http://schemas.microsoft.com/office/drawing/2010/main">
                  <a:solidFill>
                    <a:srgbClr val="FFFFFF"/>
                  </a:solidFill>
                </a14:hiddenFill>
              </a:ext>
            </a:extLst>
          </p:spPr>
        </p:pic>
        <p:sp>
          <p:nvSpPr>
            <p:cNvPr id="10" name="Espaço Reservado para Conteúdo 2">
              <a:extLst>
                <a:ext uri="{FF2B5EF4-FFF2-40B4-BE49-F238E27FC236}">
                  <a16:creationId xmlns:a16="http://schemas.microsoft.com/office/drawing/2014/main" id="{C3087FF4-2DBB-9EF4-F2B5-173BAD382067}"/>
                </a:ext>
              </a:extLst>
            </p:cNvPr>
            <p:cNvSpPr txBox="1">
              <a:spLocks/>
            </p:cNvSpPr>
            <p:nvPr/>
          </p:nvSpPr>
          <p:spPr bwMode="auto">
            <a:xfrm>
              <a:off x="3491880" y="2852936"/>
              <a:ext cx="3539801"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lgn="r">
                <a:buFont typeface="Wingdings" panose="05000000000000000000" pitchFamily="2" charset="2"/>
                <a:buNone/>
              </a:pPr>
              <a:r>
                <a:rPr lang="pt-BR" sz="2800" kern="0" dirty="0">
                  <a:solidFill>
                    <a:srgbClr val="374151"/>
                  </a:solidFill>
                  <a:latin typeface="Söhne"/>
                </a:rPr>
                <a:t>Sensor: </a:t>
              </a:r>
              <a:r>
                <a:rPr lang="pt-BR" sz="2800" b="1" kern="0" dirty="0">
                  <a:solidFill>
                    <a:srgbClr val="374151"/>
                  </a:solidFill>
                  <a:latin typeface="Söhne"/>
                </a:rPr>
                <a:t>movimento</a:t>
              </a:r>
              <a:r>
                <a:rPr lang="pt-BR" sz="2800" kern="0" dirty="0">
                  <a:solidFill>
                    <a:srgbClr val="374151"/>
                  </a:solidFill>
                  <a:latin typeface="Söhne"/>
                </a:rPr>
                <a:t> </a:t>
              </a:r>
              <a:r>
                <a:rPr lang="pt-BR" sz="2800" kern="0" dirty="0">
                  <a:solidFill>
                    <a:srgbClr val="374151"/>
                  </a:solidFill>
                  <a:latin typeface="Times New Roman" panose="02020603050405020304" pitchFamily="18" charset="0"/>
                  <a:cs typeface="Times New Roman" panose="02020603050405020304" pitchFamily="18" charset="0"/>
                </a:rPr>
                <a:t>►</a:t>
              </a:r>
              <a:endParaRPr lang="pt-BR" sz="2800" kern="0" dirty="0">
                <a:solidFill>
                  <a:srgbClr val="374151"/>
                </a:solidFill>
                <a:latin typeface="Söhne"/>
              </a:endParaRPr>
            </a:p>
            <a:p>
              <a:pPr marL="0" indent="0">
                <a:buFont typeface="Wingdings" panose="05000000000000000000" pitchFamily="2" charset="2"/>
                <a:buNone/>
              </a:pPr>
              <a:endParaRPr lang="pt-BR" sz="2400" kern="0" dirty="0">
                <a:solidFill>
                  <a:srgbClr val="374151"/>
                </a:solidFill>
                <a:latin typeface="Söhne"/>
              </a:endParaRPr>
            </a:p>
          </p:txBody>
        </p:sp>
      </p:grpSp>
      <p:grpSp>
        <p:nvGrpSpPr>
          <p:cNvPr id="19" name="Agrupar 18">
            <a:extLst>
              <a:ext uri="{FF2B5EF4-FFF2-40B4-BE49-F238E27FC236}">
                <a16:creationId xmlns:a16="http://schemas.microsoft.com/office/drawing/2014/main" id="{80F8EF61-84EA-7A68-ACDC-125F1DE89EAA}"/>
              </a:ext>
            </a:extLst>
          </p:cNvPr>
          <p:cNvGrpSpPr/>
          <p:nvPr/>
        </p:nvGrpSpPr>
        <p:grpSpPr>
          <a:xfrm>
            <a:off x="3336455" y="4648600"/>
            <a:ext cx="5335746" cy="1450611"/>
            <a:chOff x="3336455" y="4648600"/>
            <a:chExt cx="5335746" cy="1450611"/>
          </a:xfrm>
        </p:grpSpPr>
        <p:pic>
          <p:nvPicPr>
            <p:cNvPr id="3074" name="Picture 2" descr="Componentes Eletrônicos você encontra aqui na Mamute Eletrônica | Módulo Sensor  de Som - LM393">
              <a:extLst>
                <a:ext uri="{FF2B5EF4-FFF2-40B4-BE49-F238E27FC236}">
                  <a16:creationId xmlns:a16="http://schemas.microsoft.com/office/drawing/2014/main" id="{6FF6DE77-9857-E398-3C12-04B9E7CBD4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80" t="26273" r="21920" b="28401"/>
            <a:stretch/>
          </p:blipFill>
          <p:spPr bwMode="auto">
            <a:xfrm>
              <a:off x="6944009" y="4648600"/>
              <a:ext cx="1728192" cy="1450611"/>
            </a:xfrm>
            <a:prstGeom prst="rect">
              <a:avLst/>
            </a:prstGeom>
            <a:noFill/>
            <a:extLst>
              <a:ext uri="{909E8E84-426E-40DD-AFC4-6F175D3DCCD1}">
                <a14:hiddenFill xmlns:a14="http://schemas.microsoft.com/office/drawing/2010/main">
                  <a:solidFill>
                    <a:srgbClr val="FFFFFF"/>
                  </a:solidFill>
                </a14:hiddenFill>
              </a:ext>
            </a:extLst>
          </p:spPr>
        </p:pic>
        <p:sp>
          <p:nvSpPr>
            <p:cNvPr id="11" name="Espaço Reservado para Conteúdo 2">
              <a:extLst>
                <a:ext uri="{FF2B5EF4-FFF2-40B4-BE49-F238E27FC236}">
                  <a16:creationId xmlns:a16="http://schemas.microsoft.com/office/drawing/2014/main" id="{716B2C6E-488E-9016-ECFB-D2A59A508AF4}"/>
                </a:ext>
              </a:extLst>
            </p:cNvPr>
            <p:cNvSpPr txBox="1">
              <a:spLocks/>
            </p:cNvSpPr>
            <p:nvPr/>
          </p:nvSpPr>
          <p:spPr bwMode="auto">
            <a:xfrm>
              <a:off x="3336455" y="5301208"/>
              <a:ext cx="3539801"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lgn="r">
                <a:buFont typeface="Wingdings" panose="05000000000000000000" pitchFamily="2" charset="2"/>
                <a:buNone/>
              </a:pPr>
              <a:r>
                <a:rPr lang="pt-BR" sz="2800" kern="0" dirty="0">
                  <a:solidFill>
                    <a:srgbClr val="374151"/>
                  </a:solidFill>
                  <a:latin typeface="Söhne"/>
                </a:rPr>
                <a:t>Sensor: </a:t>
              </a:r>
              <a:r>
                <a:rPr lang="pt-BR" sz="2800" b="1" kern="0" dirty="0">
                  <a:solidFill>
                    <a:srgbClr val="374151"/>
                  </a:solidFill>
                  <a:latin typeface="Söhne"/>
                </a:rPr>
                <a:t>som</a:t>
              </a:r>
              <a:r>
                <a:rPr lang="pt-BR" sz="2800" kern="0" dirty="0">
                  <a:solidFill>
                    <a:srgbClr val="374151"/>
                  </a:solidFill>
                  <a:latin typeface="Söhne"/>
                </a:rPr>
                <a:t> </a:t>
              </a:r>
              <a:r>
                <a:rPr lang="pt-BR" sz="2800" kern="0" dirty="0">
                  <a:solidFill>
                    <a:srgbClr val="374151"/>
                  </a:solidFill>
                  <a:latin typeface="Times New Roman" panose="02020603050405020304" pitchFamily="18" charset="0"/>
                  <a:cs typeface="Times New Roman" panose="02020603050405020304" pitchFamily="18" charset="0"/>
                </a:rPr>
                <a:t>►</a:t>
              </a:r>
              <a:endParaRPr lang="pt-BR" sz="2800" kern="0" dirty="0">
                <a:solidFill>
                  <a:srgbClr val="374151"/>
                </a:solidFill>
                <a:latin typeface="Söhne"/>
              </a:endParaRPr>
            </a:p>
            <a:p>
              <a:pPr marL="0" indent="0">
                <a:buFont typeface="Wingdings" panose="05000000000000000000" pitchFamily="2" charset="2"/>
                <a:buNone/>
              </a:pPr>
              <a:endParaRPr lang="pt-BR" sz="2400" kern="0" dirty="0">
                <a:solidFill>
                  <a:srgbClr val="374151"/>
                </a:solidFill>
                <a:latin typeface="Söhne"/>
              </a:endParaRPr>
            </a:p>
          </p:txBody>
        </p:sp>
      </p:grpSp>
      <p:grpSp>
        <p:nvGrpSpPr>
          <p:cNvPr id="18" name="Agrupar 17">
            <a:extLst>
              <a:ext uri="{FF2B5EF4-FFF2-40B4-BE49-F238E27FC236}">
                <a16:creationId xmlns:a16="http://schemas.microsoft.com/office/drawing/2014/main" id="{9586D2F6-1458-B777-25B4-30BC106B61F3}"/>
              </a:ext>
            </a:extLst>
          </p:cNvPr>
          <p:cNvGrpSpPr/>
          <p:nvPr/>
        </p:nvGrpSpPr>
        <p:grpSpPr>
          <a:xfrm>
            <a:off x="468790" y="4509560"/>
            <a:ext cx="6047426" cy="1439720"/>
            <a:chOff x="468790" y="4509560"/>
            <a:chExt cx="6047426" cy="1439720"/>
          </a:xfrm>
        </p:grpSpPr>
        <p:pic>
          <p:nvPicPr>
            <p:cNvPr id="7172" name="Picture 4" descr="Detector De Fumaça Pontual - Global Engenharia Contra Incêndio">
              <a:extLst>
                <a:ext uri="{FF2B5EF4-FFF2-40B4-BE49-F238E27FC236}">
                  <a16:creationId xmlns:a16="http://schemas.microsoft.com/office/drawing/2014/main" id="{1193B24F-342F-CE13-AAEF-BC9AF42EDE1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951" t="12910" r="6951" b="12910"/>
            <a:stretch/>
          </p:blipFill>
          <p:spPr bwMode="auto">
            <a:xfrm>
              <a:off x="468790" y="4509560"/>
              <a:ext cx="1671071" cy="1439720"/>
            </a:xfrm>
            <a:prstGeom prst="rect">
              <a:avLst/>
            </a:prstGeom>
            <a:noFill/>
            <a:extLst>
              <a:ext uri="{909E8E84-426E-40DD-AFC4-6F175D3DCCD1}">
                <a14:hiddenFill xmlns:a14="http://schemas.microsoft.com/office/drawing/2010/main">
                  <a:solidFill>
                    <a:srgbClr val="FFFFFF"/>
                  </a:solidFill>
                </a14:hiddenFill>
              </a:ext>
            </a:extLst>
          </p:spPr>
        </p:pic>
        <p:sp>
          <p:nvSpPr>
            <p:cNvPr id="12" name="Espaço Reservado para Conteúdo 2">
              <a:extLst>
                <a:ext uri="{FF2B5EF4-FFF2-40B4-BE49-F238E27FC236}">
                  <a16:creationId xmlns:a16="http://schemas.microsoft.com/office/drawing/2014/main" id="{56FFA941-BA4C-9904-DAD1-A9CF436A8EA2}"/>
                </a:ext>
              </a:extLst>
            </p:cNvPr>
            <p:cNvSpPr txBox="1">
              <a:spLocks/>
            </p:cNvSpPr>
            <p:nvPr/>
          </p:nvSpPr>
          <p:spPr bwMode="auto">
            <a:xfrm>
              <a:off x="2339752" y="4653136"/>
              <a:ext cx="417646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buFont typeface="Wingdings" panose="05000000000000000000" pitchFamily="2" charset="2"/>
                <a:buNone/>
              </a:pPr>
              <a:r>
                <a:rPr lang="pt-BR" sz="2800" kern="0" dirty="0">
                  <a:solidFill>
                    <a:srgbClr val="374151"/>
                  </a:solidFill>
                  <a:latin typeface="Söhne"/>
                  <a:cs typeface="Times New Roman" panose="02020603050405020304" pitchFamily="18" charset="0"/>
                </a:rPr>
                <a:t>◄ Sensor: </a:t>
              </a:r>
              <a:r>
                <a:rPr lang="pt-BR" sz="2800" b="1" kern="0" dirty="0">
                  <a:solidFill>
                    <a:srgbClr val="374151"/>
                  </a:solidFill>
                  <a:latin typeface="Söhne"/>
                  <a:cs typeface="Times New Roman" panose="02020603050405020304" pitchFamily="18" charset="0"/>
                </a:rPr>
                <a:t>fumaça</a:t>
              </a:r>
              <a:r>
                <a:rPr lang="pt-BR" sz="2800" kern="0" dirty="0">
                  <a:solidFill>
                    <a:srgbClr val="374151"/>
                  </a:solidFill>
                  <a:latin typeface="Söhne"/>
                </a:rPr>
                <a:t> </a:t>
              </a:r>
            </a:p>
            <a:p>
              <a:pPr marL="0" indent="0">
                <a:buFont typeface="Wingdings" panose="05000000000000000000" pitchFamily="2" charset="2"/>
                <a:buNone/>
              </a:pPr>
              <a:endParaRPr lang="pt-BR" sz="2400" kern="0" dirty="0">
                <a:solidFill>
                  <a:srgbClr val="374151"/>
                </a:solidFill>
                <a:latin typeface="Söhne"/>
              </a:endParaRPr>
            </a:p>
          </p:txBody>
        </p:sp>
      </p:grpSp>
      <p:grpSp>
        <p:nvGrpSpPr>
          <p:cNvPr id="15" name="Agrupar 14">
            <a:extLst>
              <a:ext uri="{FF2B5EF4-FFF2-40B4-BE49-F238E27FC236}">
                <a16:creationId xmlns:a16="http://schemas.microsoft.com/office/drawing/2014/main" id="{58168F08-3666-9E0E-8984-DCBAAB8281C7}"/>
              </a:ext>
            </a:extLst>
          </p:cNvPr>
          <p:cNvGrpSpPr/>
          <p:nvPr/>
        </p:nvGrpSpPr>
        <p:grpSpPr>
          <a:xfrm>
            <a:off x="3275856" y="453386"/>
            <a:ext cx="5396345" cy="1799369"/>
            <a:chOff x="3275856" y="453386"/>
            <a:chExt cx="5396345" cy="1799369"/>
          </a:xfrm>
        </p:grpSpPr>
        <p:pic>
          <p:nvPicPr>
            <p:cNvPr id="7174" name="Picture 6" descr="Sensor de Cor EV3 | Lego Mindstorms Education Ev3, 45506">
              <a:extLst>
                <a:ext uri="{FF2B5EF4-FFF2-40B4-BE49-F238E27FC236}">
                  <a16:creationId xmlns:a16="http://schemas.microsoft.com/office/drawing/2014/main" id="{ED524FB3-4BE6-7ADE-BF44-ED63932B1E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178" t="6409" r="21367" b="21273"/>
            <a:stretch/>
          </p:blipFill>
          <p:spPr bwMode="auto">
            <a:xfrm>
              <a:off x="6944009" y="453386"/>
              <a:ext cx="1728192" cy="1799369"/>
            </a:xfrm>
            <a:prstGeom prst="rect">
              <a:avLst/>
            </a:prstGeom>
            <a:noFill/>
            <a:extLst>
              <a:ext uri="{909E8E84-426E-40DD-AFC4-6F175D3DCCD1}">
                <a14:hiddenFill xmlns:a14="http://schemas.microsoft.com/office/drawing/2010/main">
                  <a:solidFill>
                    <a:srgbClr val="FFFFFF"/>
                  </a:solidFill>
                </a14:hiddenFill>
              </a:ext>
            </a:extLst>
          </p:spPr>
        </p:pic>
        <p:sp>
          <p:nvSpPr>
            <p:cNvPr id="13" name="Espaço Reservado para Conteúdo 2">
              <a:extLst>
                <a:ext uri="{FF2B5EF4-FFF2-40B4-BE49-F238E27FC236}">
                  <a16:creationId xmlns:a16="http://schemas.microsoft.com/office/drawing/2014/main" id="{2E40688C-2FF9-EE83-4D46-9A55F3130BBA}"/>
                </a:ext>
              </a:extLst>
            </p:cNvPr>
            <p:cNvSpPr txBox="1">
              <a:spLocks/>
            </p:cNvSpPr>
            <p:nvPr/>
          </p:nvSpPr>
          <p:spPr bwMode="auto">
            <a:xfrm>
              <a:off x="3275856" y="836712"/>
              <a:ext cx="3539801"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lgn="r">
                <a:buFont typeface="Wingdings" panose="05000000000000000000" pitchFamily="2" charset="2"/>
                <a:buNone/>
              </a:pPr>
              <a:r>
                <a:rPr lang="pt-BR" sz="2800" kern="0" dirty="0">
                  <a:solidFill>
                    <a:srgbClr val="374151"/>
                  </a:solidFill>
                  <a:latin typeface="Söhne"/>
                </a:rPr>
                <a:t>Sensor: </a:t>
              </a:r>
              <a:r>
                <a:rPr lang="pt-BR" sz="2800" b="1" kern="0" dirty="0">
                  <a:solidFill>
                    <a:srgbClr val="374151"/>
                  </a:solidFill>
                  <a:latin typeface="Söhne"/>
                </a:rPr>
                <a:t>cor</a:t>
              </a:r>
              <a:r>
                <a:rPr lang="pt-BR" sz="2800" kern="0" dirty="0">
                  <a:solidFill>
                    <a:srgbClr val="374151"/>
                  </a:solidFill>
                  <a:latin typeface="Söhne"/>
                </a:rPr>
                <a:t> </a:t>
              </a:r>
              <a:r>
                <a:rPr lang="pt-BR" sz="2800" kern="0" dirty="0">
                  <a:solidFill>
                    <a:srgbClr val="374151"/>
                  </a:solidFill>
                  <a:latin typeface="Times New Roman" panose="02020603050405020304" pitchFamily="18" charset="0"/>
                  <a:cs typeface="Times New Roman" panose="02020603050405020304" pitchFamily="18" charset="0"/>
                </a:rPr>
                <a:t>►</a:t>
              </a:r>
              <a:endParaRPr lang="pt-BR" sz="2800" kern="0" dirty="0">
                <a:solidFill>
                  <a:srgbClr val="374151"/>
                </a:solidFill>
                <a:latin typeface="Söhne"/>
              </a:endParaRPr>
            </a:p>
            <a:p>
              <a:pPr marL="0" indent="0">
                <a:buFont typeface="Wingdings" panose="05000000000000000000" pitchFamily="2" charset="2"/>
                <a:buNone/>
              </a:pPr>
              <a:endParaRPr lang="pt-BR" sz="2400" kern="0" dirty="0">
                <a:solidFill>
                  <a:srgbClr val="374151"/>
                </a:solidFill>
                <a:latin typeface="Söhne"/>
              </a:endParaRPr>
            </a:p>
          </p:txBody>
        </p:sp>
      </p:grpSp>
    </p:spTree>
    <p:extLst>
      <p:ext uri="{BB962C8B-B14F-4D97-AF65-F5344CB8AC3E}">
        <p14:creationId xmlns:p14="http://schemas.microsoft.com/office/powerpoint/2010/main" val="5353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728AEA-0266-5259-2364-32C22B1E6AD7}"/>
              </a:ext>
            </a:extLst>
          </p:cNvPr>
          <p:cNvSpPr>
            <a:spLocks noGrp="1"/>
          </p:cNvSpPr>
          <p:nvPr>
            <p:ph type="title"/>
          </p:nvPr>
        </p:nvSpPr>
        <p:spPr/>
        <p:txBody>
          <a:bodyPr/>
          <a:lstStyle/>
          <a:p>
            <a:r>
              <a:rPr lang="pt-BR" dirty="0"/>
              <a:t>Atuadores</a:t>
            </a:r>
          </a:p>
        </p:txBody>
      </p:sp>
      <p:sp>
        <p:nvSpPr>
          <p:cNvPr id="3" name="Espaço Reservado para Conteúdo 2">
            <a:extLst>
              <a:ext uri="{FF2B5EF4-FFF2-40B4-BE49-F238E27FC236}">
                <a16:creationId xmlns:a16="http://schemas.microsoft.com/office/drawing/2014/main" id="{82BA45EC-18BC-9F35-F569-FA397F5BBD6C}"/>
              </a:ext>
            </a:extLst>
          </p:cNvPr>
          <p:cNvSpPr>
            <a:spLocks noGrp="1"/>
          </p:cNvSpPr>
          <p:nvPr>
            <p:ph idx="1"/>
          </p:nvPr>
        </p:nvSpPr>
        <p:spPr>
          <a:xfrm>
            <a:off x="457200" y="1268760"/>
            <a:ext cx="8229600" cy="4862165"/>
          </a:xfrm>
        </p:spPr>
        <p:txBody>
          <a:bodyPr/>
          <a:lstStyle/>
          <a:p>
            <a:r>
              <a:rPr lang="pt-BR" sz="2800" dirty="0">
                <a:solidFill>
                  <a:srgbClr val="374151"/>
                </a:solidFill>
                <a:latin typeface="Söhne"/>
              </a:rPr>
              <a:t>Equipamentos que farão uma ação a partir de um comando de um controlador, possivelmente acionado em reação a um dado lido por um sensor:</a:t>
            </a:r>
          </a:p>
          <a:p>
            <a:pPr lvl="1"/>
            <a:r>
              <a:rPr lang="pt-BR" sz="2400" dirty="0">
                <a:solidFill>
                  <a:srgbClr val="374151"/>
                </a:solidFill>
                <a:latin typeface="Söhne"/>
              </a:rPr>
              <a:t>Movimento, comunicação, etc.;</a:t>
            </a:r>
          </a:p>
          <a:p>
            <a:pPr lvl="1"/>
            <a:r>
              <a:rPr lang="pt-BR" sz="2400" dirty="0">
                <a:solidFill>
                  <a:srgbClr val="374151"/>
                </a:solidFill>
                <a:latin typeface="Söhne"/>
              </a:rPr>
              <a:t>Exemplos: </a:t>
            </a:r>
          </a:p>
          <a:p>
            <a:pPr lvl="2"/>
            <a:r>
              <a:rPr lang="pt-BR" sz="2000" dirty="0">
                <a:solidFill>
                  <a:srgbClr val="374151"/>
                </a:solidFill>
                <a:latin typeface="Söhne"/>
              </a:rPr>
              <a:t>Um dispositivo hidráulico que promove o movimento de uma articulação;</a:t>
            </a:r>
          </a:p>
          <a:p>
            <a:pPr lvl="2"/>
            <a:r>
              <a:rPr lang="pt-BR" sz="2000" dirty="0">
                <a:solidFill>
                  <a:srgbClr val="374151"/>
                </a:solidFill>
                <a:latin typeface="Söhne"/>
              </a:rPr>
              <a:t>Um relé que aciona um equipamento ou uma lâmpada.</a:t>
            </a:r>
          </a:p>
          <a:p>
            <a:endParaRPr lang="pt-BR" sz="1400" dirty="0">
              <a:solidFill>
                <a:srgbClr val="374151"/>
              </a:solidFill>
              <a:latin typeface="Söhne"/>
            </a:endParaRPr>
          </a:p>
          <a:p>
            <a:r>
              <a:rPr lang="pt-BR" sz="2800" dirty="0">
                <a:solidFill>
                  <a:srgbClr val="374151"/>
                </a:solidFill>
                <a:latin typeface="Söhne"/>
              </a:rPr>
              <a:t>Para dar sequência às nossas comparações, seriam os músculos do ser humano.</a:t>
            </a:r>
          </a:p>
        </p:txBody>
      </p:sp>
      <p:sp>
        <p:nvSpPr>
          <p:cNvPr id="4" name="Espaço Reservado para Número de Slide 3">
            <a:extLst>
              <a:ext uri="{FF2B5EF4-FFF2-40B4-BE49-F238E27FC236}">
                <a16:creationId xmlns:a16="http://schemas.microsoft.com/office/drawing/2014/main" id="{CB5653E4-A7DD-0F3E-90C2-C6E8691DD52E}"/>
              </a:ext>
            </a:extLst>
          </p:cNvPr>
          <p:cNvSpPr>
            <a:spLocks noGrp="1"/>
          </p:cNvSpPr>
          <p:nvPr>
            <p:ph type="sldNum" sz="quarter" idx="10"/>
          </p:nvPr>
        </p:nvSpPr>
        <p:spPr/>
        <p:txBody>
          <a:bodyPr/>
          <a:lstStyle/>
          <a:p>
            <a:pPr>
              <a:defRPr/>
            </a:pPr>
            <a:fld id="{3D6463F1-92E5-4BBD-8C10-2E2126A38AAB}" type="slidenum">
              <a:rPr lang="pt-BR" altLang="en-US" smtClean="0"/>
              <a:pPr>
                <a:defRPr/>
              </a:pPr>
              <a:t>51</a:t>
            </a:fld>
            <a:endParaRPr lang="pt-BR" altLang="en-US"/>
          </a:p>
        </p:txBody>
      </p:sp>
    </p:spTree>
    <p:extLst>
      <p:ext uri="{BB962C8B-B14F-4D97-AF65-F5344CB8AC3E}">
        <p14:creationId xmlns:p14="http://schemas.microsoft.com/office/powerpoint/2010/main" val="1103808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p:txBody>
          <a:bodyPr/>
          <a:lstStyle/>
          <a:p>
            <a:r>
              <a:rPr lang="pt-BR" dirty="0"/>
              <a:t>Atuadores</a:t>
            </a: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p:txBody>
          <a:bodyPr/>
          <a:lstStyle/>
          <a:p>
            <a:pPr>
              <a:defRPr/>
            </a:pPr>
            <a:fld id="{3D6463F1-92E5-4BBD-8C10-2E2126A38AAB}" type="slidenum">
              <a:rPr lang="pt-BR" altLang="en-US" smtClean="0"/>
              <a:pPr>
                <a:defRPr/>
              </a:pPr>
              <a:t>52</a:t>
            </a:fld>
            <a:endParaRPr lang="pt-BR" altLang="en-US"/>
          </a:p>
        </p:txBody>
      </p:sp>
      <p:grpSp>
        <p:nvGrpSpPr>
          <p:cNvPr id="14" name="Agrupar 13">
            <a:extLst>
              <a:ext uri="{FF2B5EF4-FFF2-40B4-BE49-F238E27FC236}">
                <a16:creationId xmlns:a16="http://schemas.microsoft.com/office/drawing/2014/main" id="{B2751E61-51A3-06D7-381A-F868E009B0D9}"/>
              </a:ext>
            </a:extLst>
          </p:cNvPr>
          <p:cNvGrpSpPr/>
          <p:nvPr/>
        </p:nvGrpSpPr>
        <p:grpSpPr>
          <a:xfrm>
            <a:off x="251520" y="4077072"/>
            <a:ext cx="5183330" cy="1512636"/>
            <a:chOff x="468790" y="4308727"/>
            <a:chExt cx="5183330" cy="1512636"/>
          </a:xfrm>
        </p:grpSpPr>
        <p:sp>
          <p:nvSpPr>
            <p:cNvPr id="6" name="Espaço Reservado para Conteúdo 2">
              <a:extLst>
                <a:ext uri="{FF2B5EF4-FFF2-40B4-BE49-F238E27FC236}">
                  <a16:creationId xmlns:a16="http://schemas.microsoft.com/office/drawing/2014/main" id="{BAF60BA1-0423-274F-041B-006A6252F579}"/>
                </a:ext>
              </a:extLst>
            </p:cNvPr>
            <p:cNvSpPr txBox="1">
              <a:spLocks/>
            </p:cNvSpPr>
            <p:nvPr/>
          </p:nvSpPr>
          <p:spPr bwMode="auto">
            <a:xfrm>
              <a:off x="2555776" y="4581128"/>
              <a:ext cx="309634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buFont typeface="Wingdings" panose="05000000000000000000" pitchFamily="2" charset="2"/>
                <a:buNone/>
              </a:pPr>
              <a:r>
                <a:rPr lang="pt-BR" sz="2800" kern="0" dirty="0">
                  <a:solidFill>
                    <a:srgbClr val="374151"/>
                  </a:solidFill>
                  <a:latin typeface="Times New Roman" panose="02020603050405020304" pitchFamily="18" charset="0"/>
                  <a:cs typeface="Times New Roman" panose="02020603050405020304" pitchFamily="18" charset="0"/>
                </a:rPr>
                <a:t>◄ </a:t>
              </a:r>
              <a:r>
                <a:rPr lang="pt-BR" sz="2800" kern="0" dirty="0">
                  <a:solidFill>
                    <a:srgbClr val="374151"/>
                  </a:solidFill>
                  <a:latin typeface="Söhne"/>
                </a:rPr>
                <a:t>Atuador: </a:t>
              </a:r>
              <a:r>
                <a:rPr lang="pt-BR" sz="2800" b="1" kern="0" dirty="0">
                  <a:solidFill>
                    <a:srgbClr val="374151"/>
                  </a:solidFill>
                  <a:latin typeface="Söhne"/>
                </a:rPr>
                <a:t>motor</a:t>
              </a:r>
              <a:r>
                <a:rPr lang="pt-BR" sz="2800" kern="0" dirty="0">
                  <a:solidFill>
                    <a:srgbClr val="374151"/>
                  </a:solidFill>
                  <a:latin typeface="Söhne"/>
                </a:rPr>
                <a:t> </a:t>
              </a:r>
            </a:p>
            <a:p>
              <a:pPr marL="0" indent="0">
                <a:buFont typeface="Wingdings" panose="05000000000000000000" pitchFamily="2" charset="2"/>
                <a:buNone/>
              </a:pPr>
              <a:endParaRPr lang="pt-BR" sz="2400" kern="0" dirty="0">
                <a:solidFill>
                  <a:srgbClr val="374151"/>
                </a:solidFill>
                <a:latin typeface="Söhne"/>
              </a:endParaRPr>
            </a:p>
          </p:txBody>
        </p:sp>
        <p:pic>
          <p:nvPicPr>
            <p:cNvPr id="3076" name="Picture 4" descr="Motor com Caixa de Redução 18V 2300RPM - Motores e Motoredutores - RoboCore">
              <a:extLst>
                <a:ext uri="{FF2B5EF4-FFF2-40B4-BE49-F238E27FC236}">
                  <a16:creationId xmlns:a16="http://schemas.microsoft.com/office/drawing/2014/main" id="{A47C06DA-48CE-D3EB-47C7-2F2FE2277B6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16" t="11396" r="3091" b="19595"/>
            <a:stretch/>
          </p:blipFill>
          <p:spPr bwMode="auto">
            <a:xfrm>
              <a:off x="468790" y="4308727"/>
              <a:ext cx="2090358" cy="15126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Agrupar 11">
            <a:extLst>
              <a:ext uri="{FF2B5EF4-FFF2-40B4-BE49-F238E27FC236}">
                <a16:creationId xmlns:a16="http://schemas.microsoft.com/office/drawing/2014/main" id="{6123C3F5-0B48-B6F8-73F3-DCE4862B336D}"/>
              </a:ext>
            </a:extLst>
          </p:cNvPr>
          <p:cNvGrpSpPr/>
          <p:nvPr/>
        </p:nvGrpSpPr>
        <p:grpSpPr>
          <a:xfrm>
            <a:off x="184419" y="1381807"/>
            <a:ext cx="7051877" cy="2105974"/>
            <a:chOff x="470798" y="1381807"/>
            <a:chExt cx="7051877" cy="2105974"/>
          </a:xfrm>
        </p:grpSpPr>
        <p:sp>
          <p:nvSpPr>
            <p:cNvPr id="8" name="Espaço Reservado para Conteúdo 2">
              <a:extLst>
                <a:ext uri="{FF2B5EF4-FFF2-40B4-BE49-F238E27FC236}">
                  <a16:creationId xmlns:a16="http://schemas.microsoft.com/office/drawing/2014/main" id="{DBBD04F1-0366-54D2-39E7-B75D7BEAC441}"/>
                </a:ext>
              </a:extLst>
            </p:cNvPr>
            <p:cNvSpPr txBox="1">
              <a:spLocks/>
            </p:cNvSpPr>
            <p:nvPr/>
          </p:nvSpPr>
          <p:spPr bwMode="auto">
            <a:xfrm>
              <a:off x="3009198" y="1952400"/>
              <a:ext cx="4513477"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buFont typeface="Wingdings" panose="05000000000000000000" pitchFamily="2" charset="2"/>
                <a:buNone/>
              </a:pPr>
              <a:r>
                <a:rPr lang="pt-BR" sz="2800" kern="0" dirty="0">
                  <a:solidFill>
                    <a:srgbClr val="374151"/>
                  </a:solidFill>
                  <a:latin typeface="Times New Roman" panose="02020603050405020304" pitchFamily="18" charset="0"/>
                  <a:cs typeface="Times New Roman" panose="02020603050405020304" pitchFamily="18" charset="0"/>
                </a:rPr>
                <a:t>◄ </a:t>
              </a:r>
              <a:r>
                <a:rPr lang="pt-BR" sz="2800" kern="0" dirty="0">
                  <a:solidFill>
                    <a:srgbClr val="374151"/>
                  </a:solidFill>
                  <a:latin typeface="Söhne"/>
                </a:rPr>
                <a:t>Atuador: </a:t>
              </a:r>
              <a:r>
                <a:rPr lang="pt-BR" sz="2800" b="1" kern="0" dirty="0">
                  <a:solidFill>
                    <a:srgbClr val="374151"/>
                  </a:solidFill>
                  <a:latin typeface="Söhne"/>
                </a:rPr>
                <a:t>braço mecânico</a:t>
              </a:r>
            </a:p>
            <a:p>
              <a:pPr marL="0" indent="0">
                <a:buFont typeface="Wingdings" panose="05000000000000000000" pitchFamily="2" charset="2"/>
                <a:buNone/>
              </a:pPr>
              <a:endParaRPr lang="pt-BR" sz="2400" kern="0" dirty="0">
                <a:solidFill>
                  <a:srgbClr val="374151"/>
                </a:solidFill>
                <a:latin typeface="Söhne"/>
              </a:endParaRPr>
            </a:p>
          </p:txBody>
        </p:sp>
        <p:pic>
          <p:nvPicPr>
            <p:cNvPr id="6146" name="Picture 2" descr="Atuador rotativo - KNR system - hidráulico / para robô / para ambientes  agressivos">
              <a:extLst>
                <a:ext uri="{FF2B5EF4-FFF2-40B4-BE49-F238E27FC236}">
                  <a16:creationId xmlns:a16="http://schemas.microsoft.com/office/drawing/2014/main" id="{6231661A-7679-5D70-67E3-CEA1E442AF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2" t="17240"/>
            <a:stretch/>
          </p:blipFill>
          <p:spPr bwMode="auto">
            <a:xfrm>
              <a:off x="470798" y="1381807"/>
              <a:ext cx="2524802" cy="21059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Agrupar 12">
            <a:extLst>
              <a:ext uri="{FF2B5EF4-FFF2-40B4-BE49-F238E27FC236}">
                <a16:creationId xmlns:a16="http://schemas.microsoft.com/office/drawing/2014/main" id="{11709866-BD11-65D5-67D5-DA0485F7A09C}"/>
              </a:ext>
            </a:extLst>
          </p:cNvPr>
          <p:cNvGrpSpPr/>
          <p:nvPr/>
        </p:nvGrpSpPr>
        <p:grpSpPr>
          <a:xfrm>
            <a:off x="2555776" y="4223419"/>
            <a:ext cx="6268840" cy="1867545"/>
            <a:chOff x="2555776" y="4223419"/>
            <a:chExt cx="6268840" cy="1867545"/>
          </a:xfrm>
        </p:grpSpPr>
        <p:pic>
          <p:nvPicPr>
            <p:cNvPr id="6152" name="Picture 8" descr="20x Led Vermelho Difuso 5mm">
              <a:extLst>
                <a:ext uri="{FF2B5EF4-FFF2-40B4-BE49-F238E27FC236}">
                  <a16:creationId xmlns:a16="http://schemas.microsoft.com/office/drawing/2014/main" id="{AD50AFE2-4DB1-F76F-F99C-6C44D312CAD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99633" y="4398150"/>
              <a:ext cx="1511553" cy="1511553"/>
            </a:xfrm>
            <a:prstGeom prst="rect">
              <a:avLst/>
            </a:prstGeom>
            <a:noFill/>
            <a:extLst>
              <a:ext uri="{909E8E84-426E-40DD-AFC4-6F175D3DCCD1}">
                <a14:hiddenFill xmlns:a14="http://schemas.microsoft.com/office/drawing/2010/main">
                  <a:solidFill>
                    <a:srgbClr val="FFFFFF"/>
                  </a:solidFill>
                </a14:hiddenFill>
              </a:ext>
            </a:extLst>
          </p:spPr>
        </p:pic>
        <p:sp>
          <p:nvSpPr>
            <p:cNvPr id="11" name="Espaço Reservado para Conteúdo 2">
              <a:extLst>
                <a:ext uri="{FF2B5EF4-FFF2-40B4-BE49-F238E27FC236}">
                  <a16:creationId xmlns:a16="http://schemas.microsoft.com/office/drawing/2014/main" id="{716B2C6E-488E-9016-ECFB-D2A59A508AF4}"/>
                </a:ext>
              </a:extLst>
            </p:cNvPr>
            <p:cNvSpPr txBox="1">
              <a:spLocks/>
            </p:cNvSpPr>
            <p:nvPr/>
          </p:nvSpPr>
          <p:spPr bwMode="auto">
            <a:xfrm>
              <a:off x="2555776" y="5272593"/>
              <a:ext cx="4043857"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lgn="r">
                <a:buFont typeface="Wingdings" panose="05000000000000000000" pitchFamily="2" charset="2"/>
                <a:buNone/>
              </a:pPr>
              <a:r>
                <a:rPr lang="pt-BR" sz="2800" kern="0" dirty="0">
                  <a:solidFill>
                    <a:srgbClr val="374151"/>
                  </a:solidFill>
                  <a:latin typeface="Söhne"/>
                </a:rPr>
                <a:t>Atuador: </a:t>
              </a:r>
              <a:r>
                <a:rPr lang="pt-BR" sz="2800" b="1" kern="0" dirty="0">
                  <a:solidFill>
                    <a:srgbClr val="374151"/>
                  </a:solidFill>
                  <a:latin typeface="Söhne"/>
                </a:rPr>
                <a:t>led</a:t>
              </a:r>
              <a:r>
                <a:rPr lang="pt-BR" sz="2800" kern="0" dirty="0">
                  <a:solidFill>
                    <a:srgbClr val="374151"/>
                  </a:solidFill>
                  <a:latin typeface="Söhne"/>
                </a:rPr>
                <a:t>/</a:t>
              </a:r>
              <a:r>
                <a:rPr lang="pt-BR" sz="2800" b="1" kern="0" dirty="0">
                  <a:solidFill>
                    <a:srgbClr val="374151"/>
                  </a:solidFill>
                  <a:latin typeface="Söhne"/>
                </a:rPr>
                <a:t>lâmpada</a:t>
              </a:r>
              <a:r>
                <a:rPr lang="pt-BR" sz="2800" kern="0" dirty="0">
                  <a:solidFill>
                    <a:srgbClr val="374151"/>
                  </a:solidFill>
                  <a:latin typeface="Söhne"/>
                </a:rPr>
                <a:t> </a:t>
              </a:r>
              <a:r>
                <a:rPr lang="pt-BR" sz="2800" kern="0" dirty="0">
                  <a:solidFill>
                    <a:srgbClr val="374151"/>
                  </a:solidFill>
                  <a:latin typeface="Times New Roman" panose="02020603050405020304" pitchFamily="18" charset="0"/>
                  <a:cs typeface="Times New Roman" panose="02020603050405020304" pitchFamily="18" charset="0"/>
                </a:rPr>
                <a:t>►</a:t>
              </a:r>
              <a:endParaRPr lang="pt-BR" sz="2800" kern="0" dirty="0">
                <a:solidFill>
                  <a:srgbClr val="374151"/>
                </a:solidFill>
                <a:latin typeface="Söhne"/>
              </a:endParaRPr>
            </a:p>
            <a:p>
              <a:pPr marL="0" indent="0">
                <a:buFont typeface="Wingdings" panose="05000000000000000000" pitchFamily="2" charset="2"/>
                <a:buNone/>
              </a:pPr>
              <a:endParaRPr lang="pt-BR" sz="2400" kern="0" dirty="0">
                <a:solidFill>
                  <a:srgbClr val="374151"/>
                </a:solidFill>
                <a:latin typeface="Söhne"/>
              </a:endParaRPr>
            </a:p>
          </p:txBody>
        </p:sp>
        <p:pic>
          <p:nvPicPr>
            <p:cNvPr id="6150" name="Picture 6" descr="Lâmpada LED Smart Bulbo Luz Branca 9W Wi-fi Positivo Bivolt | Leroy Merlin">
              <a:extLst>
                <a:ext uri="{FF2B5EF4-FFF2-40B4-BE49-F238E27FC236}">
                  <a16:creationId xmlns:a16="http://schemas.microsoft.com/office/drawing/2014/main" id="{02D1BC34-644A-1557-2A0A-09AF2281761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607" t="12201" r="24819" b="10940"/>
            <a:stretch/>
          </p:blipFill>
          <p:spPr bwMode="auto">
            <a:xfrm>
              <a:off x="7547146" y="4223419"/>
              <a:ext cx="1277470" cy="186754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Espaço Reservado para Conteúdo 2">
            <a:extLst>
              <a:ext uri="{FF2B5EF4-FFF2-40B4-BE49-F238E27FC236}">
                <a16:creationId xmlns:a16="http://schemas.microsoft.com/office/drawing/2014/main" id="{AE821B41-1E0C-0147-0FEF-1716186AC792}"/>
              </a:ext>
            </a:extLst>
          </p:cNvPr>
          <p:cNvSpPr>
            <a:spLocks noGrp="1"/>
          </p:cNvSpPr>
          <p:nvPr>
            <p:ph idx="1"/>
          </p:nvPr>
        </p:nvSpPr>
        <p:spPr>
          <a:xfrm>
            <a:off x="3552479" y="980729"/>
            <a:ext cx="3539801" cy="576064"/>
          </a:xfrm>
        </p:spPr>
        <p:txBody>
          <a:bodyPr/>
          <a:lstStyle/>
          <a:p>
            <a:pPr marL="0" indent="0" algn="r">
              <a:buNone/>
            </a:pPr>
            <a:r>
              <a:rPr lang="pt-BR" sz="2800" dirty="0">
                <a:solidFill>
                  <a:srgbClr val="374151"/>
                </a:solidFill>
                <a:latin typeface="Söhne"/>
              </a:rPr>
              <a:t>Atuador: </a:t>
            </a:r>
            <a:r>
              <a:rPr lang="pt-BR" sz="2800" b="1" dirty="0">
                <a:solidFill>
                  <a:srgbClr val="374151"/>
                </a:solidFill>
                <a:latin typeface="Söhne"/>
              </a:rPr>
              <a:t>display</a:t>
            </a:r>
            <a:r>
              <a:rPr lang="pt-BR" sz="2800" dirty="0">
                <a:solidFill>
                  <a:srgbClr val="374151"/>
                </a:solidFill>
                <a:latin typeface="Söhne"/>
              </a:rPr>
              <a:t> </a:t>
            </a:r>
            <a:r>
              <a:rPr lang="pt-BR" sz="2800" dirty="0">
                <a:solidFill>
                  <a:srgbClr val="374151"/>
                </a:solidFill>
                <a:latin typeface="Times New Roman" panose="02020603050405020304" pitchFamily="18" charset="0"/>
                <a:cs typeface="Times New Roman" panose="02020603050405020304" pitchFamily="18" charset="0"/>
              </a:rPr>
              <a:t>►</a:t>
            </a:r>
            <a:endParaRPr lang="pt-BR" sz="2800" dirty="0">
              <a:solidFill>
                <a:srgbClr val="374151"/>
              </a:solidFill>
              <a:latin typeface="Söhne"/>
            </a:endParaRPr>
          </a:p>
          <a:p>
            <a:pPr marL="0" indent="0">
              <a:buNone/>
            </a:pPr>
            <a:endParaRPr lang="pt-BR" sz="2400" dirty="0">
              <a:solidFill>
                <a:srgbClr val="374151"/>
              </a:solidFill>
              <a:latin typeface="Söhne"/>
            </a:endParaRPr>
          </a:p>
        </p:txBody>
      </p:sp>
      <p:pic>
        <p:nvPicPr>
          <p:cNvPr id="2056" name="Picture 8" descr="Display de 7 segmentos com 1 Dígito (Anodo Comum) - Eletrogate | Arduino,  Robótica, IoT, Apostilas e Kits">
            <a:extLst>
              <a:ext uri="{FF2B5EF4-FFF2-40B4-BE49-F238E27FC236}">
                <a16:creationId xmlns:a16="http://schemas.microsoft.com/office/drawing/2014/main" id="{E0682752-25F7-47C7-36D2-4B7085A45B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7847" y="383976"/>
            <a:ext cx="1460848" cy="146084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Agrupar 15">
            <a:extLst>
              <a:ext uri="{FF2B5EF4-FFF2-40B4-BE49-F238E27FC236}">
                <a16:creationId xmlns:a16="http://schemas.microsoft.com/office/drawing/2014/main" id="{EB93BAEB-76BF-7D79-A94C-706B25148B22}"/>
              </a:ext>
            </a:extLst>
          </p:cNvPr>
          <p:cNvGrpSpPr/>
          <p:nvPr/>
        </p:nvGrpSpPr>
        <p:grpSpPr>
          <a:xfrm>
            <a:off x="960191" y="2128699"/>
            <a:ext cx="8054615" cy="1948373"/>
            <a:chOff x="960191" y="2128699"/>
            <a:chExt cx="8054615" cy="1948373"/>
          </a:xfrm>
        </p:grpSpPr>
        <p:grpSp>
          <p:nvGrpSpPr>
            <p:cNvPr id="15" name="Agrupar 14">
              <a:extLst>
                <a:ext uri="{FF2B5EF4-FFF2-40B4-BE49-F238E27FC236}">
                  <a16:creationId xmlns:a16="http://schemas.microsoft.com/office/drawing/2014/main" id="{946ECA43-8FD2-08F5-F60A-0692EFE6798B}"/>
                </a:ext>
              </a:extLst>
            </p:cNvPr>
            <p:cNvGrpSpPr/>
            <p:nvPr/>
          </p:nvGrpSpPr>
          <p:grpSpPr>
            <a:xfrm>
              <a:off x="960191" y="2493088"/>
              <a:ext cx="6851554" cy="1583984"/>
              <a:chOff x="960191" y="2493088"/>
              <a:chExt cx="6851554" cy="1583984"/>
            </a:xfrm>
          </p:grpSpPr>
          <p:sp>
            <p:nvSpPr>
              <p:cNvPr id="10" name="Espaço Reservado para Conteúdo 2">
                <a:extLst>
                  <a:ext uri="{FF2B5EF4-FFF2-40B4-BE49-F238E27FC236}">
                    <a16:creationId xmlns:a16="http://schemas.microsoft.com/office/drawing/2014/main" id="{C3087FF4-2DBB-9EF4-F2B5-173BAD382067}"/>
                  </a:ext>
                </a:extLst>
              </p:cNvPr>
              <p:cNvSpPr txBox="1">
                <a:spLocks/>
              </p:cNvSpPr>
              <p:nvPr/>
            </p:nvSpPr>
            <p:spPr bwMode="auto">
              <a:xfrm>
                <a:off x="960191" y="3501008"/>
                <a:ext cx="5195985"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algn="r">
                  <a:buFont typeface="Wingdings" panose="05000000000000000000" pitchFamily="2" charset="2"/>
                  <a:buNone/>
                </a:pPr>
                <a:r>
                  <a:rPr lang="pt-BR" sz="2800" kern="0" dirty="0">
                    <a:solidFill>
                      <a:srgbClr val="374151"/>
                    </a:solidFill>
                    <a:latin typeface="Söhne"/>
                  </a:rPr>
                  <a:t>Atuador: </a:t>
                </a:r>
                <a:r>
                  <a:rPr lang="pt-BR" sz="2800" b="1" kern="0" dirty="0">
                    <a:solidFill>
                      <a:srgbClr val="374151"/>
                    </a:solidFill>
                    <a:latin typeface="Söhne"/>
                  </a:rPr>
                  <a:t>tomada/interruptor</a:t>
                </a:r>
                <a:r>
                  <a:rPr lang="pt-BR" sz="2800" kern="0" dirty="0">
                    <a:solidFill>
                      <a:srgbClr val="374151"/>
                    </a:solidFill>
                    <a:latin typeface="Söhne"/>
                  </a:rPr>
                  <a:t> </a:t>
                </a:r>
                <a:r>
                  <a:rPr lang="pt-BR" sz="2800" kern="0" dirty="0">
                    <a:solidFill>
                      <a:srgbClr val="374151"/>
                    </a:solidFill>
                    <a:latin typeface="Times New Roman" panose="02020603050405020304" pitchFamily="18" charset="0"/>
                    <a:cs typeface="Times New Roman" panose="02020603050405020304" pitchFamily="18" charset="0"/>
                  </a:rPr>
                  <a:t>►</a:t>
                </a:r>
                <a:endParaRPr lang="pt-BR" sz="2800" kern="0" dirty="0">
                  <a:solidFill>
                    <a:srgbClr val="374151"/>
                  </a:solidFill>
                  <a:latin typeface="Söhne"/>
                </a:endParaRPr>
              </a:p>
              <a:p>
                <a:pPr marL="0" indent="0">
                  <a:buFont typeface="Wingdings" panose="05000000000000000000" pitchFamily="2" charset="2"/>
                  <a:buNone/>
                </a:pPr>
                <a:endParaRPr lang="pt-BR" sz="2400" kern="0" dirty="0">
                  <a:solidFill>
                    <a:srgbClr val="374151"/>
                  </a:solidFill>
                  <a:latin typeface="Söhne"/>
                </a:endParaRPr>
              </a:p>
            </p:txBody>
          </p:sp>
          <p:pic>
            <p:nvPicPr>
              <p:cNvPr id="6148" name="Picture 4" descr="Tomata Inteligente Smart Plug 10A Wifi Alexa e Google Home-Paris Luz - Loja  online de Iluminação">
                <a:extLst>
                  <a:ext uri="{FF2B5EF4-FFF2-40B4-BE49-F238E27FC236}">
                    <a16:creationId xmlns:a16="http://schemas.microsoft.com/office/drawing/2014/main" id="{B2AC336C-7472-FAE7-2749-182F8A0355D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848" t="15087" r="15884" b="20149"/>
              <a:stretch/>
            </p:blipFill>
            <p:spPr bwMode="auto">
              <a:xfrm>
                <a:off x="6300192" y="2493088"/>
                <a:ext cx="1511553" cy="1547320"/>
              </a:xfrm>
              <a:prstGeom prst="rect">
                <a:avLst/>
              </a:prstGeom>
              <a:noFill/>
              <a:extLst>
                <a:ext uri="{909E8E84-426E-40DD-AFC4-6F175D3DCCD1}">
                  <a14:hiddenFill xmlns:a14="http://schemas.microsoft.com/office/drawing/2010/main">
                    <a:solidFill>
                      <a:srgbClr val="FFFFFF"/>
                    </a:solidFill>
                  </a14:hiddenFill>
                </a:ext>
              </a:extLst>
            </p:spPr>
          </p:pic>
        </p:grpSp>
        <p:pic>
          <p:nvPicPr>
            <p:cNvPr id="6154" name="Picture 10" descr="Apagador Inteligente WiFi 2 Luces Control con App | Tienda CQNet">
              <a:extLst>
                <a:ext uri="{FF2B5EF4-FFF2-40B4-BE49-F238E27FC236}">
                  <a16:creationId xmlns:a16="http://schemas.microsoft.com/office/drawing/2014/main" id="{2CDC3FE7-DAF2-5D2C-54CD-2DCD97A5894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8348" r="18858"/>
            <a:stretch/>
          </p:blipFill>
          <p:spPr bwMode="auto">
            <a:xfrm>
              <a:off x="7811745" y="2128699"/>
              <a:ext cx="1203061" cy="19158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1483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p:txBody>
          <a:bodyPr/>
          <a:lstStyle/>
          <a:p>
            <a:pPr eaLnBrk="1" hangingPunct="1"/>
            <a:r>
              <a:rPr lang="pt-BR" altLang="pt-BR"/>
              <a:t>Fim</a:t>
            </a:r>
          </a:p>
        </p:txBody>
      </p:sp>
      <p:sp>
        <p:nvSpPr>
          <p:cNvPr id="3" name="Rectangle 3">
            <a:extLst>
              <a:ext uri="{FF2B5EF4-FFF2-40B4-BE49-F238E27FC236}">
                <a16:creationId xmlns:a16="http://schemas.microsoft.com/office/drawing/2014/main" id="{BAC39AD5-F290-CCD3-F700-68600679E176}"/>
              </a:ext>
            </a:extLst>
          </p:cNvPr>
          <p:cNvSpPr>
            <a:spLocks noGrp="1" noChangeArrowheads="1"/>
          </p:cNvSpPr>
          <p:nvPr>
            <p:ph type="subTitle" idx="1"/>
          </p:nvPr>
        </p:nvSpPr>
        <p:spPr>
          <a:xfrm>
            <a:off x="1187624" y="3140968"/>
            <a:ext cx="7346776" cy="979487"/>
          </a:xfrm>
        </p:spPr>
        <p:txBody>
          <a:bodyPr/>
          <a:lstStyle/>
          <a:p>
            <a:pPr eaLnBrk="1" hangingPunct="1">
              <a:lnSpc>
                <a:spcPct val="90000"/>
              </a:lnSpc>
            </a:pPr>
            <a:r>
              <a:rPr lang="pt-BR" altLang="pt-BR" dirty="0"/>
              <a:t>Prof. Ricardo Luiz de Freitas</a:t>
            </a:r>
          </a:p>
          <a:p>
            <a:pPr eaLnBrk="1" hangingPunct="1">
              <a:lnSpc>
                <a:spcPct val="90000"/>
              </a:lnSpc>
            </a:pPr>
            <a:r>
              <a:rPr lang="pt-BR" altLang="pt-BR" dirty="0">
                <a:hlinkClick r:id="rId3"/>
              </a:rPr>
              <a:t>ricardo.freitas@academico.domhelder.edu.br</a:t>
            </a:r>
            <a:r>
              <a:rPr lang="pt-BR" altLang="pt-BR" dirty="0"/>
              <a:t> </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85DEF-5E15-D0AC-8259-CD9F8FBBDF1F}"/>
              </a:ext>
            </a:extLst>
          </p:cNvPr>
          <p:cNvSpPr>
            <a:spLocks noGrp="1"/>
          </p:cNvSpPr>
          <p:nvPr>
            <p:ph type="title"/>
          </p:nvPr>
        </p:nvSpPr>
        <p:spPr/>
        <p:txBody>
          <a:bodyPr/>
          <a:lstStyle/>
          <a:p>
            <a:r>
              <a:rPr lang="pt-BR" dirty="0"/>
              <a:t>Robótica</a:t>
            </a:r>
          </a:p>
        </p:txBody>
      </p:sp>
      <p:sp>
        <p:nvSpPr>
          <p:cNvPr id="3" name="Espaço Reservado para Conteúdo 2">
            <a:extLst>
              <a:ext uri="{FF2B5EF4-FFF2-40B4-BE49-F238E27FC236}">
                <a16:creationId xmlns:a16="http://schemas.microsoft.com/office/drawing/2014/main" id="{AE821B41-1E0C-0147-0FEF-1716186AC792}"/>
              </a:ext>
            </a:extLst>
          </p:cNvPr>
          <p:cNvSpPr>
            <a:spLocks noGrp="1"/>
          </p:cNvSpPr>
          <p:nvPr>
            <p:ph idx="1"/>
          </p:nvPr>
        </p:nvSpPr>
        <p:spPr>
          <a:xfrm>
            <a:off x="457200" y="1268760"/>
            <a:ext cx="8229600" cy="4713287"/>
          </a:xfrm>
        </p:spPr>
        <p:txBody>
          <a:bodyPr/>
          <a:lstStyle/>
          <a:p>
            <a:r>
              <a:rPr lang="pt-BR" sz="3200" b="1" i="0" dirty="0">
                <a:solidFill>
                  <a:srgbClr val="374151"/>
                </a:solidFill>
                <a:effectLst/>
                <a:latin typeface="Söhne"/>
              </a:rPr>
              <a:t>Objetivo</a:t>
            </a:r>
            <a:r>
              <a:rPr lang="pt-BR" sz="3200" b="0" i="0" dirty="0">
                <a:solidFill>
                  <a:srgbClr val="374151"/>
                </a:solidFill>
                <a:effectLst/>
                <a:latin typeface="Söhne"/>
              </a:rPr>
              <a:t>: Desenvolver robôs capazes de realizar tarefas de forma autônoma ou semiautônoma, imitando ou auxiliando atividades humanas</a:t>
            </a:r>
            <a:r>
              <a:rPr lang="pt-BR" sz="3200" dirty="0">
                <a:solidFill>
                  <a:srgbClr val="374151"/>
                </a:solidFill>
                <a:latin typeface="Söhne"/>
              </a:rPr>
              <a:t>;</a:t>
            </a:r>
            <a:endParaRPr lang="pt-BR" sz="3200" b="0" i="0" dirty="0">
              <a:solidFill>
                <a:srgbClr val="374151"/>
              </a:solidFill>
              <a:effectLst/>
              <a:latin typeface="Söhne"/>
            </a:endParaRPr>
          </a:p>
          <a:p>
            <a:r>
              <a:rPr lang="pt-BR" sz="3200" b="1" i="0" dirty="0">
                <a:solidFill>
                  <a:srgbClr val="374151"/>
                </a:solidFill>
                <a:effectLst/>
                <a:latin typeface="Söhne"/>
              </a:rPr>
              <a:t>Formas e tamanhos</a:t>
            </a:r>
            <a:r>
              <a:rPr lang="pt-BR" sz="3200" b="0" i="0" dirty="0">
                <a:solidFill>
                  <a:srgbClr val="374151"/>
                </a:solidFill>
                <a:effectLst/>
                <a:latin typeface="Söhne"/>
              </a:rPr>
              <a:t>: Os robôs podem variar amplamente em termos de forma e tamanho, desde robôs industriais a robôs móveis, exoesqueletos, drones e até mesmo robôs humanoides.</a:t>
            </a:r>
          </a:p>
        </p:txBody>
      </p:sp>
      <p:sp>
        <p:nvSpPr>
          <p:cNvPr id="4" name="Espaço Reservado para Número de Slide 3">
            <a:extLst>
              <a:ext uri="{FF2B5EF4-FFF2-40B4-BE49-F238E27FC236}">
                <a16:creationId xmlns:a16="http://schemas.microsoft.com/office/drawing/2014/main" id="{A29E2416-C5BA-882D-FBC1-06D9238F8DA6}"/>
              </a:ext>
            </a:extLst>
          </p:cNvPr>
          <p:cNvSpPr>
            <a:spLocks noGrp="1"/>
          </p:cNvSpPr>
          <p:nvPr>
            <p:ph type="sldNum" sz="quarter" idx="10"/>
          </p:nvPr>
        </p:nvSpPr>
        <p:spPr/>
        <p:txBody>
          <a:bodyPr/>
          <a:lstStyle/>
          <a:p>
            <a:pPr>
              <a:defRPr/>
            </a:pPr>
            <a:fld id="{3D6463F1-92E5-4BBD-8C10-2E2126A38AAB}" type="slidenum">
              <a:rPr lang="pt-BR" altLang="en-US" smtClean="0"/>
              <a:pPr>
                <a:defRPr/>
              </a:pPr>
              <a:t>6</a:t>
            </a:fld>
            <a:endParaRPr lang="pt-BR" altLang="en-US"/>
          </a:p>
        </p:txBody>
      </p:sp>
    </p:spTree>
    <p:extLst>
      <p:ext uri="{BB962C8B-B14F-4D97-AF65-F5344CB8AC3E}">
        <p14:creationId xmlns:p14="http://schemas.microsoft.com/office/powerpoint/2010/main" val="2014749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58858" y="332656"/>
            <a:ext cx="7740352" cy="58052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93930" y="341600"/>
            <a:ext cx="7416824" cy="568863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5576" y="332656"/>
            <a:ext cx="7560840" cy="5688632"/>
          </a:xfrm>
          <a:prstGeom prst="rect">
            <a:avLst/>
          </a:prstGeom>
        </p:spPr>
      </p:pic>
    </p:spTree>
  </p:cSld>
  <p:clrMapOvr>
    <a:masterClrMapping/>
  </p:clrMapOvr>
</p:sld>
</file>

<file path=ppt/theme/theme1.xml><?xml version="1.0" encoding="utf-8"?>
<a:theme xmlns:a="http://schemas.openxmlformats.org/drawingml/2006/main" name="Borda">
  <a:themeElements>
    <a:clrScheme name="Borda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Borda">
      <a:majorFont>
        <a:latin typeface="Garamond"/>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
            <a:schemeClr val="accent1"/>
          </a:buClr>
          <a:buSzPct val="65000"/>
          <a:buFont typeface="Wingdings" pitchFamily="2" charset="2"/>
          <a:buChar char="n"/>
          <a:tabLst/>
          <a:defRPr kumimoji="0" lang="pt-BR"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90000"/>
          </a:lnSpc>
          <a:spcBef>
            <a:spcPct val="20000"/>
          </a:spcBef>
          <a:spcAft>
            <a:spcPct val="0"/>
          </a:spcAft>
          <a:buClr>
            <a:schemeClr val="accent1"/>
          </a:buClr>
          <a:buSzPct val="65000"/>
          <a:buFont typeface="Wingdings" pitchFamily="2" charset="2"/>
          <a:buChar char="n"/>
          <a:tabLst/>
          <a:defRPr kumimoji="0" lang="pt-BR" sz="2000" b="0" i="0" u="none" strike="noStrike" cap="none" normalizeH="0" baseline="0" smtClean="0">
            <a:ln>
              <a:noFill/>
            </a:ln>
            <a:solidFill>
              <a:schemeClr val="tx1"/>
            </a:solidFill>
            <a:effectLst/>
            <a:latin typeface="Arial" charset="0"/>
          </a:defRPr>
        </a:defPPr>
      </a:lstStyle>
    </a:lnDef>
  </a:objectDefaults>
  <a:extraClrSchemeLst>
    <a:extraClrScheme>
      <a:clrScheme name="Borda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Borda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Borda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Borda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Borda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Borda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Borda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Borda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Borda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21590</TotalTime>
  <Words>889</Words>
  <Application>Microsoft Office PowerPoint</Application>
  <PresentationFormat>Apresentação na tela (4:3)</PresentationFormat>
  <Paragraphs>119</Paragraphs>
  <Slides>53</Slides>
  <Notes>2</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53</vt:i4>
      </vt:variant>
    </vt:vector>
  </HeadingPairs>
  <TitlesOfParts>
    <vt:vector size="60" baseType="lpstr">
      <vt:lpstr>Arial</vt:lpstr>
      <vt:lpstr>Arial MT</vt:lpstr>
      <vt:lpstr>Garamond</vt:lpstr>
      <vt:lpstr>Söhne</vt:lpstr>
      <vt:lpstr>Times New Roman</vt:lpstr>
      <vt:lpstr>Wingdings</vt:lpstr>
      <vt:lpstr>Borda</vt:lpstr>
      <vt:lpstr>  Robótica</vt:lpstr>
      <vt:lpstr>Conceitos Gerais</vt:lpstr>
      <vt:lpstr>Automação x Robótica</vt:lpstr>
      <vt:lpstr>Automação</vt:lpstr>
      <vt:lpstr>Apresentação do PowerPoint</vt:lpstr>
      <vt:lpstr>Robótica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Ficção</vt:lpstr>
      <vt:lpstr>Ficção</vt:lpstr>
      <vt:lpstr>Robótica</vt:lpstr>
      <vt:lpstr>Apresentação do PowerPoint</vt:lpstr>
      <vt:lpstr>Apresentação do PowerPoint</vt:lpstr>
      <vt:lpstr>Apresentação do PowerPoint</vt:lpstr>
      <vt:lpstr>Robótica</vt:lpstr>
      <vt:lpstr>Apresentação do PowerPoint</vt:lpstr>
      <vt:lpstr>Apresentação do PowerPoint</vt:lpstr>
      <vt:lpstr>Apresentação do PowerPoint</vt:lpstr>
      <vt:lpstr>Robótica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Robôs</vt:lpstr>
      <vt:lpstr>Robôs</vt:lpstr>
      <vt:lpstr>Robôs</vt:lpstr>
      <vt:lpstr>Robôs</vt:lpstr>
      <vt:lpstr>Robôs</vt:lpstr>
      <vt:lpstr>Sensores</vt:lpstr>
      <vt:lpstr>Sensores</vt:lpstr>
      <vt:lpstr>Atuadores</vt:lpstr>
      <vt:lpstr>Atuadores</vt:lpstr>
      <vt:lpstr>Fim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Algoritmos e Estrutura de Dados I</dc:title>
  <dc:creator>Ricardo Luiz Freitas</dc:creator>
  <cp:lastModifiedBy>Ricardo Luiz Freitas</cp:lastModifiedBy>
  <cp:revision>46</cp:revision>
  <dcterms:created xsi:type="dcterms:W3CDTF">2020-08-07T15:17:51Z</dcterms:created>
  <dcterms:modified xsi:type="dcterms:W3CDTF">2024-08-11T13:27:23Z</dcterms:modified>
</cp:coreProperties>
</file>